
<file path=[Content_Types].xml><?xml version="1.0" encoding="utf-8"?>
<Types xmlns="http://schemas.openxmlformats.org/package/2006/content-types">
  <Default Extension="png" ContentType="image/png"/>
  <Default Extension="jpeg" ContentType="image/jpeg"/>
  <Default Extension="png-large"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8" r:id="rId3"/>
    <p:sldId id="259" r:id="rId4"/>
    <p:sldId id="264" r:id="rId5"/>
    <p:sldId id="261" r:id="rId6"/>
    <p:sldId id="262" r:id="rId7"/>
    <p:sldId id="263" r:id="rId8"/>
    <p:sldId id="267" r:id="rId9"/>
    <p:sldId id="266"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1F0A5C-8D98-447C-A8FE-4D028261DD13}">
          <p14:sldIdLst>
            <p14:sldId id="256"/>
            <p14:sldId id="258"/>
            <p14:sldId id="259"/>
            <p14:sldId id="264"/>
            <p14:sldId id="261"/>
            <p14:sldId id="262"/>
            <p14:sldId id="263"/>
            <p14:sldId id="267"/>
            <p14:sldId id="266"/>
            <p14:sldId id="265"/>
          </p14:sldIdLst>
        </p14:section>
        <p14:section name="Untitled Section" id="{C0937229-DCC2-4A68-974A-4632860BC0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4660"/>
  </p:normalViewPr>
  <p:slideViewPr>
    <p:cSldViewPr snapToGrid="0">
      <p:cViewPr>
        <p:scale>
          <a:sx n="70" d="100"/>
          <a:sy n="70" d="100"/>
        </p:scale>
        <p:origin x="5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640927-9A5D-4AFF-AED2-1A899CA2C52D}"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GB"/>
        </a:p>
      </dgm:t>
    </dgm:pt>
    <dgm:pt modelId="{D0E75008-F554-4D6F-B11D-5503847223BF}">
      <dgm:prSet phldrT="[Text]" custT="1"/>
      <dgm:spPr/>
      <dgm:t>
        <a:bodyPr/>
        <a:lstStyle/>
        <a:p>
          <a:r>
            <a:rPr lang="en-029" sz="2000" b="1" dirty="0" smtClean="0"/>
            <a:t>Millimetre Waves</a:t>
          </a:r>
          <a:endParaRPr lang="en-GB" sz="2000" b="1" dirty="0"/>
        </a:p>
      </dgm:t>
    </dgm:pt>
    <dgm:pt modelId="{8AD8D30C-CF04-4142-B323-F4581D9DA8DE}" type="parTrans" cxnId="{FFBD16BF-E453-46C8-9312-A05C90ADEB93}">
      <dgm:prSet/>
      <dgm:spPr/>
      <dgm:t>
        <a:bodyPr/>
        <a:lstStyle/>
        <a:p>
          <a:endParaRPr lang="en-GB"/>
        </a:p>
      </dgm:t>
    </dgm:pt>
    <dgm:pt modelId="{0C335DC5-654D-4358-82C1-F177196228F0}" type="sibTrans" cxnId="{FFBD16BF-E453-46C8-9312-A05C90ADEB93}">
      <dgm:prSet/>
      <dgm:spPr/>
      <dgm:t>
        <a:bodyPr/>
        <a:lstStyle/>
        <a:p>
          <a:endParaRPr lang="en-GB"/>
        </a:p>
      </dgm:t>
    </dgm:pt>
    <dgm:pt modelId="{2106E0DC-F832-4914-8F10-05856AAC6727}">
      <dgm:prSet phldrT="[Text]" custT="1"/>
      <dgm:spPr/>
      <dgm:t>
        <a:bodyPr/>
        <a:lstStyle/>
        <a:p>
          <a:r>
            <a:rPr lang="en-029" sz="2000" b="1" dirty="0" smtClean="0"/>
            <a:t>Small Cells</a:t>
          </a:r>
          <a:endParaRPr lang="en-GB" sz="2000" b="1" dirty="0"/>
        </a:p>
      </dgm:t>
    </dgm:pt>
    <dgm:pt modelId="{D57A6FA5-8953-459A-B5FA-D18E93E8A5E0}" type="parTrans" cxnId="{27C6DB43-B9EC-44D6-B676-0FA004AAD0E4}">
      <dgm:prSet/>
      <dgm:spPr/>
      <dgm:t>
        <a:bodyPr/>
        <a:lstStyle/>
        <a:p>
          <a:endParaRPr lang="en-GB"/>
        </a:p>
      </dgm:t>
    </dgm:pt>
    <dgm:pt modelId="{7C18998C-42E0-46DD-9BEC-937A8E669E27}" type="sibTrans" cxnId="{27C6DB43-B9EC-44D6-B676-0FA004AAD0E4}">
      <dgm:prSet/>
      <dgm:spPr/>
      <dgm:t>
        <a:bodyPr/>
        <a:lstStyle/>
        <a:p>
          <a:endParaRPr lang="en-GB"/>
        </a:p>
      </dgm:t>
    </dgm:pt>
    <dgm:pt modelId="{46D0E31A-9197-470F-966B-FA9DB1D385D0}">
      <dgm:prSet phldrT="[Text]" custT="1"/>
      <dgm:spPr/>
      <dgm:t>
        <a:bodyPr/>
        <a:lstStyle/>
        <a:p>
          <a:r>
            <a:rPr lang="en-029" sz="2000" b="1" dirty="0" smtClean="0"/>
            <a:t>Massive MIMO</a:t>
          </a:r>
          <a:endParaRPr lang="en-GB" sz="2000" b="1" dirty="0"/>
        </a:p>
      </dgm:t>
    </dgm:pt>
    <dgm:pt modelId="{CFB16983-3515-4B92-B05C-7850E2CE6D8E}" type="parTrans" cxnId="{E32A68DF-21B0-45B2-83AC-CA948FE68775}">
      <dgm:prSet/>
      <dgm:spPr/>
      <dgm:t>
        <a:bodyPr/>
        <a:lstStyle/>
        <a:p>
          <a:endParaRPr lang="en-GB"/>
        </a:p>
      </dgm:t>
    </dgm:pt>
    <dgm:pt modelId="{2AB3CE13-8682-433B-9A18-44CE7863ADDC}" type="sibTrans" cxnId="{E32A68DF-21B0-45B2-83AC-CA948FE68775}">
      <dgm:prSet/>
      <dgm:spPr/>
      <dgm:t>
        <a:bodyPr/>
        <a:lstStyle/>
        <a:p>
          <a:endParaRPr lang="en-GB"/>
        </a:p>
      </dgm:t>
    </dgm:pt>
    <dgm:pt modelId="{3EE1FA08-AFAC-42DE-8D1B-FC1E99030978}">
      <dgm:prSet phldrT="[Text]" custT="1"/>
      <dgm:spPr/>
      <dgm:t>
        <a:bodyPr/>
        <a:lstStyle/>
        <a:p>
          <a:r>
            <a:rPr lang="en-029" sz="2000" b="1" dirty="0" smtClean="0"/>
            <a:t>Beamforming </a:t>
          </a:r>
          <a:endParaRPr lang="en-GB" sz="2000" b="1" dirty="0"/>
        </a:p>
      </dgm:t>
    </dgm:pt>
    <dgm:pt modelId="{7E189ED4-BB8D-47D1-98B5-EBC44C501C2A}" type="parTrans" cxnId="{59BB9C03-D390-4D61-B5F1-C8CD34DB6C25}">
      <dgm:prSet/>
      <dgm:spPr/>
      <dgm:t>
        <a:bodyPr/>
        <a:lstStyle/>
        <a:p>
          <a:endParaRPr lang="en-GB"/>
        </a:p>
      </dgm:t>
    </dgm:pt>
    <dgm:pt modelId="{AA77E79F-0ACD-4D54-ADFF-0EE8CA67ECC0}" type="sibTrans" cxnId="{59BB9C03-D390-4D61-B5F1-C8CD34DB6C25}">
      <dgm:prSet/>
      <dgm:spPr/>
      <dgm:t>
        <a:bodyPr/>
        <a:lstStyle/>
        <a:p>
          <a:endParaRPr lang="en-GB"/>
        </a:p>
      </dgm:t>
    </dgm:pt>
    <dgm:pt modelId="{0E4A84D4-16EA-4FD3-8F1F-A54B6F6D5CAB}">
      <dgm:prSet phldrT="[Text]" custT="1"/>
      <dgm:spPr/>
      <dgm:t>
        <a:bodyPr/>
        <a:lstStyle/>
        <a:p>
          <a:r>
            <a:rPr lang="en-029" sz="2000" b="1" dirty="0" smtClean="0"/>
            <a:t>Full Duplex</a:t>
          </a:r>
          <a:endParaRPr lang="en-GB" sz="2000" b="1" dirty="0"/>
        </a:p>
      </dgm:t>
    </dgm:pt>
    <dgm:pt modelId="{E648A33B-3560-4C5D-B4E4-F14BEA3896AA}" type="parTrans" cxnId="{9B534082-F67E-4D31-A5A4-952C6ABA212E}">
      <dgm:prSet/>
      <dgm:spPr/>
      <dgm:t>
        <a:bodyPr/>
        <a:lstStyle/>
        <a:p>
          <a:endParaRPr lang="en-GB"/>
        </a:p>
      </dgm:t>
    </dgm:pt>
    <dgm:pt modelId="{BC1177DD-8CF8-4590-9886-240B2AE44402}" type="sibTrans" cxnId="{9B534082-F67E-4D31-A5A4-952C6ABA212E}">
      <dgm:prSet/>
      <dgm:spPr/>
      <dgm:t>
        <a:bodyPr/>
        <a:lstStyle/>
        <a:p>
          <a:endParaRPr lang="en-GB"/>
        </a:p>
      </dgm:t>
    </dgm:pt>
    <dgm:pt modelId="{1C06780E-E289-45CC-9707-4F7D80C7C2A1}" type="pres">
      <dgm:prSet presAssocID="{A2640927-9A5D-4AFF-AED2-1A899CA2C52D}" presName="Name0" presStyleCnt="0">
        <dgm:presLayoutVars>
          <dgm:dir/>
          <dgm:resizeHandles val="exact"/>
        </dgm:presLayoutVars>
      </dgm:prSet>
      <dgm:spPr/>
    </dgm:pt>
    <dgm:pt modelId="{B7980DC4-E56D-4440-B36C-8BD6A6DCCF23}" type="pres">
      <dgm:prSet presAssocID="{D0E75008-F554-4D6F-B11D-5503847223BF}" presName="Name5" presStyleLbl="vennNode1" presStyleIdx="0" presStyleCnt="5">
        <dgm:presLayoutVars>
          <dgm:bulletEnabled val="1"/>
        </dgm:presLayoutVars>
      </dgm:prSet>
      <dgm:spPr/>
    </dgm:pt>
    <dgm:pt modelId="{77D43F4E-6B56-4B9A-A180-0B1F815A964A}" type="pres">
      <dgm:prSet presAssocID="{0C335DC5-654D-4358-82C1-F177196228F0}" presName="space" presStyleCnt="0"/>
      <dgm:spPr/>
    </dgm:pt>
    <dgm:pt modelId="{98734557-FE58-45B5-B0AA-F30E2BC8D6A2}" type="pres">
      <dgm:prSet presAssocID="{2106E0DC-F832-4914-8F10-05856AAC6727}" presName="Name5" presStyleLbl="vennNode1" presStyleIdx="1" presStyleCnt="5">
        <dgm:presLayoutVars>
          <dgm:bulletEnabled val="1"/>
        </dgm:presLayoutVars>
      </dgm:prSet>
      <dgm:spPr/>
    </dgm:pt>
    <dgm:pt modelId="{12BDD197-6F4A-4592-903F-C80255998ED6}" type="pres">
      <dgm:prSet presAssocID="{7C18998C-42E0-46DD-9BEC-937A8E669E27}" presName="space" presStyleCnt="0"/>
      <dgm:spPr/>
    </dgm:pt>
    <dgm:pt modelId="{2769DBE3-8A62-4527-9A57-F7D59288EF43}" type="pres">
      <dgm:prSet presAssocID="{46D0E31A-9197-470F-966B-FA9DB1D385D0}" presName="Name5" presStyleLbl="vennNode1" presStyleIdx="2" presStyleCnt="5">
        <dgm:presLayoutVars>
          <dgm:bulletEnabled val="1"/>
        </dgm:presLayoutVars>
      </dgm:prSet>
      <dgm:spPr/>
      <dgm:t>
        <a:bodyPr/>
        <a:lstStyle/>
        <a:p>
          <a:endParaRPr lang="en-GB"/>
        </a:p>
      </dgm:t>
    </dgm:pt>
    <dgm:pt modelId="{2CD22923-28EF-445C-B7FA-F89984098829}" type="pres">
      <dgm:prSet presAssocID="{2AB3CE13-8682-433B-9A18-44CE7863ADDC}" presName="space" presStyleCnt="0"/>
      <dgm:spPr/>
    </dgm:pt>
    <dgm:pt modelId="{A841B945-004D-4E3C-8630-9E49F431E6D8}" type="pres">
      <dgm:prSet presAssocID="{3EE1FA08-AFAC-42DE-8D1B-FC1E99030978}" presName="Name5" presStyleLbl="vennNode1" presStyleIdx="3" presStyleCnt="5" custScaleX="112707" custScaleY="108071">
        <dgm:presLayoutVars>
          <dgm:bulletEnabled val="1"/>
        </dgm:presLayoutVars>
      </dgm:prSet>
      <dgm:spPr/>
    </dgm:pt>
    <dgm:pt modelId="{27CFBA99-AF83-4DDF-ADEC-88A6A9C4ED6F}" type="pres">
      <dgm:prSet presAssocID="{AA77E79F-0ACD-4D54-ADFF-0EE8CA67ECC0}" presName="space" presStyleCnt="0"/>
      <dgm:spPr/>
    </dgm:pt>
    <dgm:pt modelId="{D2099F55-9876-4DB6-A03C-9EB2212E6FC9}" type="pres">
      <dgm:prSet presAssocID="{0E4A84D4-16EA-4FD3-8F1F-A54B6F6D5CAB}" presName="Name5" presStyleLbl="vennNode1" presStyleIdx="4" presStyleCnt="5">
        <dgm:presLayoutVars>
          <dgm:bulletEnabled val="1"/>
        </dgm:presLayoutVars>
      </dgm:prSet>
      <dgm:spPr/>
    </dgm:pt>
  </dgm:ptLst>
  <dgm:cxnLst>
    <dgm:cxn modelId="{27C6DB43-B9EC-44D6-B676-0FA004AAD0E4}" srcId="{A2640927-9A5D-4AFF-AED2-1A899CA2C52D}" destId="{2106E0DC-F832-4914-8F10-05856AAC6727}" srcOrd="1" destOrd="0" parTransId="{D57A6FA5-8953-459A-B5FA-D18E93E8A5E0}" sibTransId="{7C18998C-42E0-46DD-9BEC-937A8E669E27}"/>
    <dgm:cxn modelId="{C2B5CA25-4E57-41DC-B3C6-4599C44A9633}" type="presOf" srcId="{A2640927-9A5D-4AFF-AED2-1A899CA2C52D}" destId="{1C06780E-E289-45CC-9707-4F7D80C7C2A1}" srcOrd="0" destOrd="0" presId="urn:microsoft.com/office/officeart/2005/8/layout/venn3"/>
    <dgm:cxn modelId="{4B410D51-4E4F-4D32-B005-46E1E876BA89}" type="presOf" srcId="{2106E0DC-F832-4914-8F10-05856AAC6727}" destId="{98734557-FE58-45B5-B0AA-F30E2BC8D6A2}" srcOrd="0" destOrd="0" presId="urn:microsoft.com/office/officeart/2005/8/layout/venn3"/>
    <dgm:cxn modelId="{E2F7F380-340E-43FF-A70B-1ADC333612B3}" type="presOf" srcId="{46D0E31A-9197-470F-966B-FA9DB1D385D0}" destId="{2769DBE3-8A62-4527-9A57-F7D59288EF43}" srcOrd="0" destOrd="0" presId="urn:microsoft.com/office/officeart/2005/8/layout/venn3"/>
    <dgm:cxn modelId="{E0F0EB9F-FEA7-4851-9209-03AA6BB52384}" type="presOf" srcId="{D0E75008-F554-4D6F-B11D-5503847223BF}" destId="{B7980DC4-E56D-4440-B36C-8BD6A6DCCF23}" srcOrd="0" destOrd="0" presId="urn:microsoft.com/office/officeart/2005/8/layout/venn3"/>
    <dgm:cxn modelId="{E32A68DF-21B0-45B2-83AC-CA948FE68775}" srcId="{A2640927-9A5D-4AFF-AED2-1A899CA2C52D}" destId="{46D0E31A-9197-470F-966B-FA9DB1D385D0}" srcOrd="2" destOrd="0" parTransId="{CFB16983-3515-4B92-B05C-7850E2CE6D8E}" sibTransId="{2AB3CE13-8682-433B-9A18-44CE7863ADDC}"/>
    <dgm:cxn modelId="{FFBD16BF-E453-46C8-9312-A05C90ADEB93}" srcId="{A2640927-9A5D-4AFF-AED2-1A899CA2C52D}" destId="{D0E75008-F554-4D6F-B11D-5503847223BF}" srcOrd="0" destOrd="0" parTransId="{8AD8D30C-CF04-4142-B323-F4581D9DA8DE}" sibTransId="{0C335DC5-654D-4358-82C1-F177196228F0}"/>
    <dgm:cxn modelId="{63375223-003F-4D53-BB7B-BD40324B0FF0}" type="presOf" srcId="{0E4A84D4-16EA-4FD3-8F1F-A54B6F6D5CAB}" destId="{D2099F55-9876-4DB6-A03C-9EB2212E6FC9}" srcOrd="0" destOrd="0" presId="urn:microsoft.com/office/officeart/2005/8/layout/venn3"/>
    <dgm:cxn modelId="{59BB9C03-D390-4D61-B5F1-C8CD34DB6C25}" srcId="{A2640927-9A5D-4AFF-AED2-1A899CA2C52D}" destId="{3EE1FA08-AFAC-42DE-8D1B-FC1E99030978}" srcOrd="3" destOrd="0" parTransId="{7E189ED4-BB8D-47D1-98B5-EBC44C501C2A}" sibTransId="{AA77E79F-0ACD-4D54-ADFF-0EE8CA67ECC0}"/>
    <dgm:cxn modelId="{9B534082-F67E-4D31-A5A4-952C6ABA212E}" srcId="{A2640927-9A5D-4AFF-AED2-1A899CA2C52D}" destId="{0E4A84D4-16EA-4FD3-8F1F-A54B6F6D5CAB}" srcOrd="4" destOrd="0" parTransId="{E648A33B-3560-4C5D-B4E4-F14BEA3896AA}" sibTransId="{BC1177DD-8CF8-4590-9886-240B2AE44402}"/>
    <dgm:cxn modelId="{9783D5C0-B452-4FF2-BB8B-7ACDCF8957DA}" type="presOf" srcId="{3EE1FA08-AFAC-42DE-8D1B-FC1E99030978}" destId="{A841B945-004D-4E3C-8630-9E49F431E6D8}" srcOrd="0" destOrd="0" presId="urn:microsoft.com/office/officeart/2005/8/layout/venn3"/>
    <dgm:cxn modelId="{F8B45EED-D924-43FB-A140-382B1E128A67}" type="presParOf" srcId="{1C06780E-E289-45CC-9707-4F7D80C7C2A1}" destId="{B7980DC4-E56D-4440-B36C-8BD6A6DCCF23}" srcOrd="0" destOrd="0" presId="urn:microsoft.com/office/officeart/2005/8/layout/venn3"/>
    <dgm:cxn modelId="{DC2FC03F-8691-4F8F-9582-027AAB72F4F4}" type="presParOf" srcId="{1C06780E-E289-45CC-9707-4F7D80C7C2A1}" destId="{77D43F4E-6B56-4B9A-A180-0B1F815A964A}" srcOrd="1" destOrd="0" presId="urn:microsoft.com/office/officeart/2005/8/layout/venn3"/>
    <dgm:cxn modelId="{FA45A059-CF81-4C1C-8777-6F3C8DCE5099}" type="presParOf" srcId="{1C06780E-E289-45CC-9707-4F7D80C7C2A1}" destId="{98734557-FE58-45B5-B0AA-F30E2BC8D6A2}" srcOrd="2" destOrd="0" presId="urn:microsoft.com/office/officeart/2005/8/layout/venn3"/>
    <dgm:cxn modelId="{5E6D9B79-FACA-40D9-A312-62191753F71D}" type="presParOf" srcId="{1C06780E-E289-45CC-9707-4F7D80C7C2A1}" destId="{12BDD197-6F4A-4592-903F-C80255998ED6}" srcOrd="3" destOrd="0" presId="urn:microsoft.com/office/officeart/2005/8/layout/venn3"/>
    <dgm:cxn modelId="{06C25A11-4B1D-42E2-8D5F-3F8F0ADFF9AE}" type="presParOf" srcId="{1C06780E-E289-45CC-9707-4F7D80C7C2A1}" destId="{2769DBE3-8A62-4527-9A57-F7D59288EF43}" srcOrd="4" destOrd="0" presId="urn:microsoft.com/office/officeart/2005/8/layout/venn3"/>
    <dgm:cxn modelId="{15667515-9008-46B7-AC41-2D668882F903}" type="presParOf" srcId="{1C06780E-E289-45CC-9707-4F7D80C7C2A1}" destId="{2CD22923-28EF-445C-B7FA-F89984098829}" srcOrd="5" destOrd="0" presId="urn:microsoft.com/office/officeart/2005/8/layout/venn3"/>
    <dgm:cxn modelId="{C37025F1-F55C-470E-8809-D907E5A4E6D6}" type="presParOf" srcId="{1C06780E-E289-45CC-9707-4F7D80C7C2A1}" destId="{A841B945-004D-4E3C-8630-9E49F431E6D8}" srcOrd="6" destOrd="0" presId="urn:microsoft.com/office/officeart/2005/8/layout/venn3"/>
    <dgm:cxn modelId="{209A9651-EC49-43C5-AC42-C30EFF99692B}" type="presParOf" srcId="{1C06780E-E289-45CC-9707-4F7D80C7C2A1}" destId="{27CFBA99-AF83-4DDF-ADEC-88A6A9C4ED6F}" srcOrd="7" destOrd="0" presId="urn:microsoft.com/office/officeart/2005/8/layout/venn3"/>
    <dgm:cxn modelId="{20D13496-A65A-4535-9C73-B441B9B955AA}" type="presParOf" srcId="{1C06780E-E289-45CC-9707-4F7D80C7C2A1}" destId="{D2099F55-9876-4DB6-A03C-9EB2212E6FC9}"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7FB894-11A5-49E0-A7F8-DE51AFB52D8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GB"/>
        </a:p>
      </dgm:t>
    </dgm:pt>
    <dgm:pt modelId="{9FA2A762-5DC9-4F6E-8AF7-B4065DAB9901}">
      <dgm:prSet phldrT="[Text]"/>
      <dgm:spPr/>
      <dgm:t>
        <a:bodyPr/>
        <a:lstStyle/>
        <a:p>
          <a:r>
            <a:rPr lang="en-029" dirty="0" smtClean="0">
              <a:solidFill>
                <a:schemeClr val="bg1"/>
              </a:solidFill>
            </a:rPr>
            <a:t>Improve Bandwidth using </a:t>
          </a:r>
          <a:r>
            <a:rPr lang="en-029" dirty="0" smtClean="0">
              <a:solidFill>
                <a:schemeClr val="bg1"/>
              </a:solidFill>
            </a:rPr>
            <a:t>millimetre </a:t>
          </a:r>
          <a:r>
            <a:rPr lang="en-029" dirty="0" smtClean="0">
              <a:solidFill>
                <a:schemeClr val="bg1"/>
              </a:solidFill>
            </a:rPr>
            <a:t>waves </a:t>
          </a:r>
          <a:endParaRPr lang="en-GB" dirty="0">
            <a:solidFill>
              <a:schemeClr val="bg1"/>
            </a:solidFill>
          </a:endParaRPr>
        </a:p>
      </dgm:t>
    </dgm:pt>
    <dgm:pt modelId="{AE90A210-BC81-40AF-A2A7-77ED97D56C4A}" type="parTrans" cxnId="{0FA6F978-5761-47EA-8CB5-9E9F80582DC9}">
      <dgm:prSet/>
      <dgm:spPr/>
      <dgm:t>
        <a:bodyPr/>
        <a:lstStyle/>
        <a:p>
          <a:endParaRPr lang="en-GB"/>
        </a:p>
      </dgm:t>
    </dgm:pt>
    <dgm:pt modelId="{F9D450B0-57BD-4AAF-888E-FFA62B18F561}" type="sibTrans" cxnId="{0FA6F978-5761-47EA-8CB5-9E9F80582DC9}">
      <dgm:prSet/>
      <dgm:spPr/>
      <dgm:t>
        <a:bodyPr/>
        <a:lstStyle/>
        <a:p>
          <a:endParaRPr lang="en-GB"/>
        </a:p>
      </dgm:t>
    </dgm:pt>
    <dgm:pt modelId="{15056A24-6D2E-482E-99AC-7DA3BB1E112B}">
      <dgm:prSet phldrT="[Text]"/>
      <dgm:spPr/>
      <dgm:t>
        <a:bodyPr/>
        <a:lstStyle/>
        <a:p>
          <a:r>
            <a:rPr lang="en-029" dirty="0" smtClean="0">
              <a:solidFill>
                <a:schemeClr val="bg1"/>
              </a:solidFill>
            </a:rPr>
            <a:t>Transmit signals around obstacles by using line-of-sight small cells</a:t>
          </a:r>
          <a:endParaRPr lang="en-GB" dirty="0">
            <a:solidFill>
              <a:schemeClr val="bg1"/>
            </a:solidFill>
          </a:endParaRPr>
        </a:p>
      </dgm:t>
    </dgm:pt>
    <dgm:pt modelId="{11333CDA-8F68-427F-8090-6BCB24F13990}" type="parTrans" cxnId="{0952D779-F64D-4B02-8CBB-BA28D27F2930}">
      <dgm:prSet/>
      <dgm:spPr/>
      <dgm:t>
        <a:bodyPr/>
        <a:lstStyle/>
        <a:p>
          <a:endParaRPr lang="en-GB"/>
        </a:p>
      </dgm:t>
    </dgm:pt>
    <dgm:pt modelId="{84AB88E0-6E9C-459B-806C-F48962B0EC40}" type="sibTrans" cxnId="{0952D779-F64D-4B02-8CBB-BA28D27F2930}">
      <dgm:prSet/>
      <dgm:spPr/>
      <dgm:t>
        <a:bodyPr/>
        <a:lstStyle/>
        <a:p>
          <a:endParaRPr lang="en-GB"/>
        </a:p>
      </dgm:t>
    </dgm:pt>
    <dgm:pt modelId="{7A632B68-54C1-4CE9-BA20-166F2C16E54B}">
      <dgm:prSet phldrT="[Text]"/>
      <dgm:spPr/>
      <dgm:t>
        <a:bodyPr/>
        <a:lstStyle/>
        <a:p>
          <a:r>
            <a:rPr lang="en-029" dirty="0" smtClean="0">
              <a:solidFill>
                <a:schemeClr val="bg1"/>
              </a:solidFill>
            </a:rPr>
            <a:t>Increase number of antennas at cellular base stations (8-12 to over 100)</a:t>
          </a:r>
          <a:endParaRPr lang="en-GB" dirty="0">
            <a:solidFill>
              <a:schemeClr val="bg1"/>
            </a:solidFill>
          </a:endParaRPr>
        </a:p>
      </dgm:t>
    </dgm:pt>
    <dgm:pt modelId="{6A19E612-0070-40DC-A2FE-2CFB743DC44D}" type="parTrans" cxnId="{80ED9288-BBDF-4669-B9E5-076E78B056AA}">
      <dgm:prSet/>
      <dgm:spPr/>
      <dgm:t>
        <a:bodyPr/>
        <a:lstStyle/>
        <a:p>
          <a:endParaRPr lang="en-GB"/>
        </a:p>
      </dgm:t>
    </dgm:pt>
    <dgm:pt modelId="{3CDE7D21-FB94-4661-83BB-7ADE2C565708}" type="sibTrans" cxnId="{80ED9288-BBDF-4669-B9E5-076E78B056AA}">
      <dgm:prSet/>
      <dgm:spPr/>
      <dgm:t>
        <a:bodyPr/>
        <a:lstStyle/>
        <a:p>
          <a:endParaRPr lang="en-GB"/>
        </a:p>
      </dgm:t>
    </dgm:pt>
    <dgm:pt modelId="{825F39ED-5B6A-43AC-9E95-DB191B7B278B}">
      <dgm:prSet phldrT="[Text]"/>
      <dgm:spPr/>
      <dgm:t>
        <a:bodyPr/>
        <a:lstStyle/>
        <a:p>
          <a:r>
            <a:rPr lang="en-029" dirty="0" smtClean="0">
              <a:solidFill>
                <a:schemeClr val="bg1"/>
              </a:solidFill>
            </a:rPr>
            <a:t>Create full-duplex communication using silicon transistors as high speed switches</a:t>
          </a:r>
          <a:endParaRPr lang="en-GB" dirty="0">
            <a:solidFill>
              <a:schemeClr val="bg1"/>
            </a:solidFill>
          </a:endParaRPr>
        </a:p>
      </dgm:t>
    </dgm:pt>
    <dgm:pt modelId="{F0875840-7E72-4E61-AF6B-078AAB508206}" type="parTrans" cxnId="{42A333DD-E672-4308-B228-34952792D03D}">
      <dgm:prSet/>
      <dgm:spPr/>
      <dgm:t>
        <a:bodyPr/>
        <a:lstStyle/>
        <a:p>
          <a:endParaRPr lang="en-GB"/>
        </a:p>
      </dgm:t>
    </dgm:pt>
    <dgm:pt modelId="{98407D0D-EA2C-41A4-AC93-2EA533AA7A12}" type="sibTrans" cxnId="{42A333DD-E672-4308-B228-34952792D03D}">
      <dgm:prSet/>
      <dgm:spPr/>
      <dgm:t>
        <a:bodyPr/>
        <a:lstStyle/>
        <a:p>
          <a:endParaRPr lang="en-GB"/>
        </a:p>
      </dgm:t>
    </dgm:pt>
    <dgm:pt modelId="{5BAA5413-1119-4DA9-8CCD-233FE769F2D5}">
      <dgm:prSet phldrT="[Text]"/>
      <dgm:spPr/>
      <dgm:t>
        <a:bodyPr/>
        <a:lstStyle/>
        <a:p>
          <a:r>
            <a:rPr lang="en-029" dirty="0" smtClean="0">
              <a:solidFill>
                <a:schemeClr val="bg1"/>
              </a:solidFill>
            </a:rPr>
            <a:t>Send device to device (D2D) signals to avoid interference caused by increased MIMO</a:t>
          </a:r>
          <a:endParaRPr lang="en-GB" dirty="0">
            <a:solidFill>
              <a:schemeClr val="bg1"/>
            </a:solidFill>
          </a:endParaRPr>
        </a:p>
      </dgm:t>
    </dgm:pt>
    <dgm:pt modelId="{39459C33-2E11-42BE-B475-DB9634A6C66C}" type="parTrans" cxnId="{F1DA703F-FCA8-401D-B198-6BFE17AE6911}">
      <dgm:prSet/>
      <dgm:spPr/>
      <dgm:t>
        <a:bodyPr/>
        <a:lstStyle/>
        <a:p>
          <a:endParaRPr lang="en-GB"/>
        </a:p>
      </dgm:t>
    </dgm:pt>
    <dgm:pt modelId="{A73D8B30-2F85-407D-94AA-32C872D3BB20}" type="sibTrans" cxnId="{F1DA703F-FCA8-401D-B198-6BFE17AE6911}">
      <dgm:prSet/>
      <dgm:spPr/>
      <dgm:t>
        <a:bodyPr/>
        <a:lstStyle/>
        <a:p>
          <a:endParaRPr lang="en-GB"/>
        </a:p>
      </dgm:t>
    </dgm:pt>
    <dgm:pt modelId="{6EB3BAAD-0749-4C13-B976-B61D73582D37}" type="pres">
      <dgm:prSet presAssocID="{657FB894-11A5-49E0-A7F8-DE51AFB52D80}" presName="Name0" presStyleCnt="0">
        <dgm:presLayoutVars>
          <dgm:chMax val="11"/>
          <dgm:chPref val="11"/>
          <dgm:dir/>
          <dgm:resizeHandles/>
        </dgm:presLayoutVars>
      </dgm:prSet>
      <dgm:spPr/>
    </dgm:pt>
    <dgm:pt modelId="{017203E8-E461-48D8-B8F3-C0859A60E27E}" type="pres">
      <dgm:prSet presAssocID="{825F39ED-5B6A-43AC-9E95-DB191B7B278B}" presName="Accent5" presStyleCnt="0"/>
      <dgm:spPr/>
    </dgm:pt>
    <dgm:pt modelId="{AD67CD87-85C3-4D22-BC22-8C52F81BF969}" type="pres">
      <dgm:prSet presAssocID="{825F39ED-5B6A-43AC-9E95-DB191B7B278B}" presName="Accent" presStyleLbl="node1" presStyleIdx="0" presStyleCnt="5"/>
      <dgm:spPr/>
    </dgm:pt>
    <dgm:pt modelId="{8D2C44E8-7DEE-4428-A168-8ACBD9B03330}" type="pres">
      <dgm:prSet presAssocID="{825F39ED-5B6A-43AC-9E95-DB191B7B278B}" presName="ParentBackground5" presStyleCnt="0"/>
      <dgm:spPr/>
    </dgm:pt>
    <dgm:pt modelId="{D86DE669-D071-4528-8245-8D3EFBA42A29}" type="pres">
      <dgm:prSet presAssocID="{825F39ED-5B6A-43AC-9E95-DB191B7B278B}" presName="ParentBackground" presStyleLbl="fgAcc1" presStyleIdx="0" presStyleCnt="5"/>
      <dgm:spPr/>
      <dgm:t>
        <a:bodyPr/>
        <a:lstStyle/>
        <a:p>
          <a:endParaRPr lang="en-GB"/>
        </a:p>
      </dgm:t>
    </dgm:pt>
    <dgm:pt modelId="{573C39F9-2340-43C2-BAC3-2203EFBD7037}" type="pres">
      <dgm:prSet presAssocID="{825F39ED-5B6A-43AC-9E95-DB191B7B278B}" presName="Parent5" presStyleLbl="revTx" presStyleIdx="0" presStyleCnt="0">
        <dgm:presLayoutVars>
          <dgm:chMax val="1"/>
          <dgm:chPref val="1"/>
          <dgm:bulletEnabled val="1"/>
        </dgm:presLayoutVars>
      </dgm:prSet>
      <dgm:spPr/>
      <dgm:t>
        <a:bodyPr/>
        <a:lstStyle/>
        <a:p>
          <a:endParaRPr lang="en-GB"/>
        </a:p>
      </dgm:t>
    </dgm:pt>
    <dgm:pt modelId="{945FB244-E983-4130-87CF-2236FBA042C8}" type="pres">
      <dgm:prSet presAssocID="{5BAA5413-1119-4DA9-8CCD-233FE769F2D5}" presName="Accent4" presStyleCnt="0"/>
      <dgm:spPr/>
    </dgm:pt>
    <dgm:pt modelId="{82E74A6C-5EAB-4309-86EB-248A9AA2F483}" type="pres">
      <dgm:prSet presAssocID="{5BAA5413-1119-4DA9-8CCD-233FE769F2D5}" presName="Accent" presStyleLbl="node1" presStyleIdx="1" presStyleCnt="5"/>
      <dgm:spPr/>
    </dgm:pt>
    <dgm:pt modelId="{05A45EFD-9C26-421F-AD6F-069711DC6180}" type="pres">
      <dgm:prSet presAssocID="{5BAA5413-1119-4DA9-8CCD-233FE769F2D5}" presName="ParentBackground4" presStyleCnt="0"/>
      <dgm:spPr/>
    </dgm:pt>
    <dgm:pt modelId="{26496D37-48A8-46FF-9E22-E3F6DB1FA4AB}" type="pres">
      <dgm:prSet presAssocID="{5BAA5413-1119-4DA9-8CCD-233FE769F2D5}" presName="ParentBackground" presStyleLbl="fgAcc1" presStyleIdx="1" presStyleCnt="5"/>
      <dgm:spPr/>
      <dgm:t>
        <a:bodyPr/>
        <a:lstStyle/>
        <a:p>
          <a:endParaRPr lang="en-GB"/>
        </a:p>
      </dgm:t>
    </dgm:pt>
    <dgm:pt modelId="{92936F14-46F6-4EAE-ADAA-617B161B0DF4}" type="pres">
      <dgm:prSet presAssocID="{5BAA5413-1119-4DA9-8CCD-233FE769F2D5}" presName="Parent4" presStyleLbl="revTx" presStyleIdx="0" presStyleCnt="0">
        <dgm:presLayoutVars>
          <dgm:chMax val="1"/>
          <dgm:chPref val="1"/>
          <dgm:bulletEnabled val="1"/>
        </dgm:presLayoutVars>
      </dgm:prSet>
      <dgm:spPr/>
      <dgm:t>
        <a:bodyPr/>
        <a:lstStyle/>
        <a:p>
          <a:endParaRPr lang="en-GB"/>
        </a:p>
      </dgm:t>
    </dgm:pt>
    <dgm:pt modelId="{9875F555-2613-4DF9-AD06-2938F86FD12B}" type="pres">
      <dgm:prSet presAssocID="{7A632B68-54C1-4CE9-BA20-166F2C16E54B}" presName="Accent3" presStyleCnt="0"/>
      <dgm:spPr/>
    </dgm:pt>
    <dgm:pt modelId="{E3BD7444-AB3A-43B8-B1DD-DE4DD955372B}" type="pres">
      <dgm:prSet presAssocID="{7A632B68-54C1-4CE9-BA20-166F2C16E54B}" presName="Accent" presStyleLbl="node1" presStyleIdx="2" presStyleCnt="5"/>
      <dgm:spPr/>
    </dgm:pt>
    <dgm:pt modelId="{CFBE880E-4F74-48A0-8DB1-1C451BEB7D2E}" type="pres">
      <dgm:prSet presAssocID="{7A632B68-54C1-4CE9-BA20-166F2C16E54B}" presName="ParentBackground3" presStyleCnt="0"/>
      <dgm:spPr/>
    </dgm:pt>
    <dgm:pt modelId="{3954F4E2-EE92-46EE-A397-A270AD9985B5}" type="pres">
      <dgm:prSet presAssocID="{7A632B68-54C1-4CE9-BA20-166F2C16E54B}" presName="ParentBackground" presStyleLbl="fgAcc1" presStyleIdx="2" presStyleCnt="5"/>
      <dgm:spPr/>
      <dgm:t>
        <a:bodyPr/>
        <a:lstStyle/>
        <a:p>
          <a:endParaRPr lang="en-GB"/>
        </a:p>
      </dgm:t>
    </dgm:pt>
    <dgm:pt modelId="{FE0D6CC9-58A0-4C54-BCCA-663B74697342}" type="pres">
      <dgm:prSet presAssocID="{7A632B68-54C1-4CE9-BA20-166F2C16E54B}" presName="Parent3" presStyleLbl="revTx" presStyleIdx="0" presStyleCnt="0">
        <dgm:presLayoutVars>
          <dgm:chMax val="1"/>
          <dgm:chPref val="1"/>
          <dgm:bulletEnabled val="1"/>
        </dgm:presLayoutVars>
      </dgm:prSet>
      <dgm:spPr/>
      <dgm:t>
        <a:bodyPr/>
        <a:lstStyle/>
        <a:p>
          <a:endParaRPr lang="en-GB"/>
        </a:p>
      </dgm:t>
    </dgm:pt>
    <dgm:pt modelId="{4D939B15-B31F-418E-91CF-751A486F72FF}" type="pres">
      <dgm:prSet presAssocID="{15056A24-6D2E-482E-99AC-7DA3BB1E112B}" presName="Accent2" presStyleCnt="0"/>
      <dgm:spPr/>
    </dgm:pt>
    <dgm:pt modelId="{FFEA8161-57D1-4E6C-868C-F7E94341FBBC}" type="pres">
      <dgm:prSet presAssocID="{15056A24-6D2E-482E-99AC-7DA3BB1E112B}" presName="Accent" presStyleLbl="node1" presStyleIdx="3" presStyleCnt="5"/>
      <dgm:spPr/>
    </dgm:pt>
    <dgm:pt modelId="{54204767-2D39-4203-A377-F43A151B31DB}" type="pres">
      <dgm:prSet presAssocID="{15056A24-6D2E-482E-99AC-7DA3BB1E112B}" presName="ParentBackground2" presStyleCnt="0"/>
      <dgm:spPr/>
    </dgm:pt>
    <dgm:pt modelId="{C4DF93F2-7C18-4E50-9CCF-6989A2423A19}" type="pres">
      <dgm:prSet presAssocID="{15056A24-6D2E-482E-99AC-7DA3BB1E112B}" presName="ParentBackground" presStyleLbl="fgAcc1" presStyleIdx="3" presStyleCnt="5"/>
      <dgm:spPr/>
      <dgm:t>
        <a:bodyPr/>
        <a:lstStyle/>
        <a:p>
          <a:endParaRPr lang="en-GB"/>
        </a:p>
      </dgm:t>
    </dgm:pt>
    <dgm:pt modelId="{14B3BCEA-7EB9-429F-AB04-05E61CCBDB2C}" type="pres">
      <dgm:prSet presAssocID="{15056A24-6D2E-482E-99AC-7DA3BB1E112B}" presName="Parent2" presStyleLbl="revTx" presStyleIdx="0" presStyleCnt="0">
        <dgm:presLayoutVars>
          <dgm:chMax val="1"/>
          <dgm:chPref val="1"/>
          <dgm:bulletEnabled val="1"/>
        </dgm:presLayoutVars>
      </dgm:prSet>
      <dgm:spPr/>
      <dgm:t>
        <a:bodyPr/>
        <a:lstStyle/>
        <a:p>
          <a:endParaRPr lang="en-GB"/>
        </a:p>
      </dgm:t>
    </dgm:pt>
    <dgm:pt modelId="{F685FB18-0877-47B5-9875-B74613D5B7E6}" type="pres">
      <dgm:prSet presAssocID="{9FA2A762-5DC9-4F6E-8AF7-B4065DAB9901}" presName="Accent1" presStyleCnt="0"/>
      <dgm:spPr/>
    </dgm:pt>
    <dgm:pt modelId="{BFB7FBDE-444A-4FC2-9F55-7D9857A1A0B0}" type="pres">
      <dgm:prSet presAssocID="{9FA2A762-5DC9-4F6E-8AF7-B4065DAB9901}" presName="Accent" presStyleLbl="node1" presStyleIdx="4" presStyleCnt="5"/>
      <dgm:spPr/>
    </dgm:pt>
    <dgm:pt modelId="{104EB5C4-B6DE-4D18-B83D-8F5991118FFC}" type="pres">
      <dgm:prSet presAssocID="{9FA2A762-5DC9-4F6E-8AF7-B4065DAB9901}" presName="ParentBackground1" presStyleCnt="0"/>
      <dgm:spPr/>
    </dgm:pt>
    <dgm:pt modelId="{2D643864-A331-40EF-89F5-7828B08BDEC9}" type="pres">
      <dgm:prSet presAssocID="{9FA2A762-5DC9-4F6E-8AF7-B4065DAB9901}" presName="ParentBackground" presStyleLbl="fgAcc1" presStyleIdx="4" presStyleCnt="5" custLinFactNeighborX="-3994"/>
      <dgm:spPr/>
    </dgm:pt>
    <dgm:pt modelId="{1E18C57D-24B7-49FA-B8C4-BA8AD49D8ED2}" type="pres">
      <dgm:prSet presAssocID="{9FA2A762-5DC9-4F6E-8AF7-B4065DAB9901}" presName="Parent1" presStyleLbl="revTx" presStyleIdx="0" presStyleCnt="0">
        <dgm:presLayoutVars>
          <dgm:chMax val="1"/>
          <dgm:chPref val="1"/>
          <dgm:bulletEnabled val="1"/>
        </dgm:presLayoutVars>
      </dgm:prSet>
      <dgm:spPr/>
    </dgm:pt>
  </dgm:ptLst>
  <dgm:cxnLst>
    <dgm:cxn modelId="{DE9AAFB7-A01D-406C-B13B-D1B6B88B808F}" type="presOf" srcId="{9FA2A762-5DC9-4F6E-8AF7-B4065DAB9901}" destId="{2D643864-A331-40EF-89F5-7828B08BDEC9}" srcOrd="0" destOrd="0" presId="urn:microsoft.com/office/officeart/2011/layout/CircleProcess"/>
    <dgm:cxn modelId="{7F87D65F-9A59-490F-BA2E-CE60EEA1F7D4}" type="presOf" srcId="{7A632B68-54C1-4CE9-BA20-166F2C16E54B}" destId="{3954F4E2-EE92-46EE-A397-A270AD9985B5}" srcOrd="0" destOrd="0" presId="urn:microsoft.com/office/officeart/2011/layout/CircleProcess"/>
    <dgm:cxn modelId="{3382EE75-DAF7-436A-8ABC-414044330DF8}" type="presOf" srcId="{15056A24-6D2E-482E-99AC-7DA3BB1E112B}" destId="{C4DF93F2-7C18-4E50-9CCF-6989A2423A19}" srcOrd="0" destOrd="0" presId="urn:microsoft.com/office/officeart/2011/layout/CircleProcess"/>
    <dgm:cxn modelId="{27CB74DF-6DD5-4FA3-B04B-47BE900D7494}" type="presOf" srcId="{657FB894-11A5-49E0-A7F8-DE51AFB52D80}" destId="{6EB3BAAD-0749-4C13-B976-B61D73582D37}" srcOrd="0" destOrd="0" presId="urn:microsoft.com/office/officeart/2011/layout/CircleProcess"/>
    <dgm:cxn modelId="{B2A985D8-A4B2-4BB4-B001-89227B68FDF1}" type="presOf" srcId="{9FA2A762-5DC9-4F6E-8AF7-B4065DAB9901}" destId="{1E18C57D-24B7-49FA-B8C4-BA8AD49D8ED2}" srcOrd="1" destOrd="0" presId="urn:microsoft.com/office/officeart/2011/layout/CircleProcess"/>
    <dgm:cxn modelId="{3ED8E51A-F9A2-456B-A8EA-70C231B3AB2F}" type="presOf" srcId="{825F39ED-5B6A-43AC-9E95-DB191B7B278B}" destId="{D86DE669-D071-4528-8245-8D3EFBA42A29}" srcOrd="0" destOrd="0" presId="urn:microsoft.com/office/officeart/2011/layout/CircleProcess"/>
    <dgm:cxn modelId="{80ED9288-BBDF-4669-B9E5-076E78B056AA}" srcId="{657FB894-11A5-49E0-A7F8-DE51AFB52D80}" destId="{7A632B68-54C1-4CE9-BA20-166F2C16E54B}" srcOrd="2" destOrd="0" parTransId="{6A19E612-0070-40DC-A2FE-2CFB743DC44D}" sibTransId="{3CDE7D21-FB94-4661-83BB-7ADE2C565708}"/>
    <dgm:cxn modelId="{439423A9-FD4B-431D-B263-8EE17152750B}" type="presOf" srcId="{15056A24-6D2E-482E-99AC-7DA3BB1E112B}" destId="{14B3BCEA-7EB9-429F-AB04-05E61CCBDB2C}" srcOrd="1" destOrd="0" presId="urn:microsoft.com/office/officeart/2011/layout/CircleProcess"/>
    <dgm:cxn modelId="{DD63DED2-5B02-49FC-B396-8C32D129FAA2}" type="presOf" srcId="{5BAA5413-1119-4DA9-8CCD-233FE769F2D5}" destId="{26496D37-48A8-46FF-9E22-E3F6DB1FA4AB}" srcOrd="0" destOrd="0" presId="urn:microsoft.com/office/officeart/2011/layout/CircleProcess"/>
    <dgm:cxn modelId="{42A333DD-E672-4308-B228-34952792D03D}" srcId="{657FB894-11A5-49E0-A7F8-DE51AFB52D80}" destId="{825F39ED-5B6A-43AC-9E95-DB191B7B278B}" srcOrd="4" destOrd="0" parTransId="{F0875840-7E72-4E61-AF6B-078AAB508206}" sibTransId="{98407D0D-EA2C-41A4-AC93-2EA533AA7A12}"/>
    <dgm:cxn modelId="{F1DA703F-FCA8-401D-B198-6BFE17AE6911}" srcId="{657FB894-11A5-49E0-A7F8-DE51AFB52D80}" destId="{5BAA5413-1119-4DA9-8CCD-233FE769F2D5}" srcOrd="3" destOrd="0" parTransId="{39459C33-2E11-42BE-B475-DB9634A6C66C}" sibTransId="{A73D8B30-2F85-407D-94AA-32C872D3BB20}"/>
    <dgm:cxn modelId="{0952D779-F64D-4B02-8CBB-BA28D27F2930}" srcId="{657FB894-11A5-49E0-A7F8-DE51AFB52D80}" destId="{15056A24-6D2E-482E-99AC-7DA3BB1E112B}" srcOrd="1" destOrd="0" parTransId="{11333CDA-8F68-427F-8090-6BCB24F13990}" sibTransId="{84AB88E0-6E9C-459B-806C-F48962B0EC40}"/>
    <dgm:cxn modelId="{9337F513-FAE2-4CB2-A06A-BDE344129515}" type="presOf" srcId="{7A632B68-54C1-4CE9-BA20-166F2C16E54B}" destId="{FE0D6CC9-58A0-4C54-BCCA-663B74697342}" srcOrd="1" destOrd="0" presId="urn:microsoft.com/office/officeart/2011/layout/CircleProcess"/>
    <dgm:cxn modelId="{FF00E4FD-AA46-4B38-88D2-BBE1AE051585}" type="presOf" srcId="{5BAA5413-1119-4DA9-8CCD-233FE769F2D5}" destId="{92936F14-46F6-4EAE-ADAA-617B161B0DF4}" srcOrd="1" destOrd="0" presId="urn:microsoft.com/office/officeart/2011/layout/CircleProcess"/>
    <dgm:cxn modelId="{0FA6F978-5761-47EA-8CB5-9E9F80582DC9}" srcId="{657FB894-11A5-49E0-A7F8-DE51AFB52D80}" destId="{9FA2A762-5DC9-4F6E-8AF7-B4065DAB9901}" srcOrd="0" destOrd="0" parTransId="{AE90A210-BC81-40AF-A2A7-77ED97D56C4A}" sibTransId="{F9D450B0-57BD-4AAF-888E-FFA62B18F561}"/>
    <dgm:cxn modelId="{E276333D-6378-47E8-9285-E61BABAA031E}" type="presOf" srcId="{825F39ED-5B6A-43AC-9E95-DB191B7B278B}" destId="{573C39F9-2340-43C2-BAC3-2203EFBD7037}" srcOrd="1" destOrd="0" presId="urn:microsoft.com/office/officeart/2011/layout/CircleProcess"/>
    <dgm:cxn modelId="{19EE4729-DE48-4EBA-8034-0C17E3F425C2}" type="presParOf" srcId="{6EB3BAAD-0749-4C13-B976-B61D73582D37}" destId="{017203E8-E461-48D8-B8F3-C0859A60E27E}" srcOrd="0" destOrd="0" presId="urn:microsoft.com/office/officeart/2011/layout/CircleProcess"/>
    <dgm:cxn modelId="{FE560FAF-FB1C-4FA0-9FC1-AB1D2D749207}" type="presParOf" srcId="{017203E8-E461-48D8-B8F3-C0859A60E27E}" destId="{AD67CD87-85C3-4D22-BC22-8C52F81BF969}" srcOrd="0" destOrd="0" presId="urn:microsoft.com/office/officeart/2011/layout/CircleProcess"/>
    <dgm:cxn modelId="{77E269A9-1956-400B-A74F-440CBEB1E3C0}" type="presParOf" srcId="{6EB3BAAD-0749-4C13-B976-B61D73582D37}" destId="{8D2C44E8-7DEE-4428-A168-8ACBD9B03330}" srcOrd="1" destOrd="0" presId="urn:microsoft.com/office/officeart/2011/layout/CircleProcess"/>
    <dgm:cxn modelId="{D6216BF6-5AD4-4277-B9D5-F963EC2D69E4}" type="presParOf" srcId="{8D2C44E8-7DEE-4428-A168-8ACBD9B03330}" destId="{D86DE669-D071-4528-8245-8D3EFBA42A29}" srcOrd="0" destOrd="0" presId="urn:microsoft.com/office/officeart/2011/layout/CircleProcess"/>
    <dgm:cxn modelId="{C3ED1941-4F4F-4119-B460-BCD943F7938C}" type="presParOf" srcId="{6EB3BAAD-0749-4C13-B976-B61D73582D37}" destId="{573C39F9-2340-43C2-BAC3-2203EFBD7037}" srcOrd="2" destOrd="0" presId="urn:microsoft.com/office/officeart/2011/layout/CircleProcess"/>
    <dgm:cxn modelId="{06E00E74-FF8F-489C-B40E-C41AC9C5D7D5}" type="presParOf" srcId="{6EB3BAAD-0749-4C13-B976-B61D73582D37}" destId="{945FB244-E983-4130-87CF-2236FBA042C8}" srcOrd="3" destOrd="0" presId="urn:microsoft.com/office/officeart/2011/layout/CircleProcess"/>
    <dgm:cxn modelId="{211069C7-AFF6-4FB6-A59B-AEE3F1F320D4}" type="presParOf" srcId="{945FB244-E983-4130-87CF-2236FBA042C8}" destId="{82E74A6C-5EAB-4309-86EB-248A9AA2F483}" srcOrd="0" destOrd="0" presId="urn:microsoft.com/office/officeart/2011/layout/CircleProcess"/>
    <dgm:cxn modelId="{5414FA68-1E9D-43B0-BF61-3A10F1C3781A}" type="presParOf" srcId="{6EB3BAAD-0749-4C13-B976-B61D73582D37}" destId="{05A45EFD-9C26-421F-AD6F-069711DC6180}" srcOrd="4" destOrd="0" presId="urn:microsoft.com/office/officeart/2011/layout/CircleProcess"/>
    <dgm:cxn modelId="{28BEFF66-512D-49A3-978C-1BF868936E8E}" type="presParOf" srcId="{05A45EFD-9C26-421F-AD6F-069711DC6180}" destId="{26496D37-48A8-46FF-9E22-E3F6DB1FA4AB}" srcOrd="0" destOrd="0" presId="urn:microsoft.com/office/officeart/2011/layout/CircleProcess"/>
    <dgm:cxn modelId="{035C0BE3-3AAA-425F-97E0-D409D7075884}" type="presParOf" srcId="{6EB3BAAD-0749-4C13-B976-B61D73582D37}" destId="{92936F14-46F6-4EAE-ADAA-617B161B0DF4}" srcOrd="5" destOrd="0" presId="urn:microsoft.com/office/officeart/2011/layout/CircleProcess"/>
    <dgm:cxn modelId="{F389D4CE-7B60-40A6-89BF-1046A297FA81}" type="presParOf" srcId="{6EB3BAAD-0749-4C13-B976-B61D73582D37}" destId="{9875F555-2613-4DF9-AD06-2938F86FD12B}" srcOrd="6" destOrd="0" presId="urn:microsoft.com/office/officeart/2011/layout/CircleProcess"/>
    <dgm:cxn modelId="{39835FB7-CF13-4420-9986-E979445C5CBC}" type="presParOf" srcId="{9875F555-2613-4DF9-AD06-2938F86FD12B}" destId="{E3BD7444-AB3A-43B8-B1DD-DE4DD955372B}" srcOrd="0" destOrd="0" presId="urn:microsoft.com/office/officeart/2011/layout/CircleProcess"/>
    <dgm:cxn modelId="{E1A4C3AC-0414-4171-A7A5-A23223072FD3}" type="presParOf" srcId="{6EB3BAAD-0749-4C13-B976-B61D73582D37}" destId="{CFBE880E-4F74-48A0-8DB1-1C451BEB7D2E}" srcOrd="7" destOrd="0" presId="urn:microsoft.com/office/officeart/2011/layout/CircleProcess"/>
    <dgm:cxn modelId="{7F5D82A9-5DBD-4C82-8545-20BEB0537ADE}" type="presParOf" srcId="{CFBE880E-4F74-48A0-8DB1-1C451BEB7D2E}" destId="{3954F4E2-EE92-46EE-A397-A270AD9985B5}" srcOrd="0" destOrd="0" presId="urn:microsoft.com/office/officeart/2011/layout/CircleProcess"/>
    <dgm:cxn modelId="{D794A6F6-42E6-47F7-BE4F-C47FEB202A93}" type="presParOf" srcId="{6EB3BAAD-0749-4C13-B976-B61D73582D37}" destId="{FE0D6CC9-58A0-4C54-BCCA-663B74697342}" srcOrd="8" destOrd="0" presId="urn:microsoft.com/office/officeart/2011/layout/CircleProcess"/>
    <dgm:cxn modelId="{37E15FB4-23CD-4FC3-BBD2-DC1D5ED248EA}" type="presParOf" srcId="{6EB3BAAD-0749-4C13-B976-B61D73582D37}" destId="{4D939B15-B31F-418E-91CF-751A486F72FF}" srcOrd="9" destOrd="0" presId="urn:microsoft.com/office/officeart/2011/layout/CircleProcess"/>
    <dgm:cxn modelId="{CFBCED85-7C25-4892-9223-0F8CE2491920}" type="presParOf" srcId="{4D939B15-B31F-418E-91CF-751A486F72FF}" destId="{FFEA8161-57D1-4E6C-868C-F7E94341FBBC}" srcOrd="0" destOrd="0" presId="urn:microsoft.com/office/officeart/2011/layout/CircleProcess"/>
    <dgm:cxn modelId="{EB751C6E-D8DC-4B63-8524-C6FDBCCEC1D6}" type="presParOf" srcId="{6EB3BAAD-0749-4C13-B976-B61D73582D37}" destId="{54204767-2D39-4203-A377-F43A151B31DB}" srcOrd="10" destOrd="0" presId="urn:microsoft.com/office/officeart/2011/layout/CircleProcess"/>
    <dgm:cxn modelId="{D5B91043-35FC-459A-B3C6-C3D93CBFCA66}" type="presParOf" srcId="{54204767-2D39-4203-A377-F43A151B31DB}" destId="{C4DF93F2-7C18-4E50-9CCF-6989A2423A19}" srcOrd="0" destOrd="0" presId="urn:microsoft.com/office/officeart/2011/layout/CircleProcess"/>
    <dgm:cxn modelId="{7ED82D26-B732-476F-9626-785FDB0ECBAB}" type="presParOf" srcId="{6EB3BAAD-0749-4C13-B976-B61D73582D37}" destId="{14B3BCEA-7EB9-429F-AB04-05E61CCBDB2C}" srcOrd="11" destOrd="0" presId="urn:microsoft.com/office/officeart/2011/layout/CircleProcess"/>
    <dgm:cxn modelId="{BFCC4171-906A-4EE8-81D5-CEC3CA777663}" type="presParOf" srcId="{6EB3BAAD-0749-4C13-B976-B61D73582D37}" destId="{F685FB18-0877-47B5-9875-B74613D5B7E6}" srcOrd="12" destOrd="0" presId="urn:microsoft.com/office/officeart/2011/layout/CircleProcess"/>
    <dgm:cxn modelId="{E0EA3AAE-4351-450E-99C9-6DC49B6DC406}" type="presParOf" srcId="{F685FB18-0877-47B5-9875-B74613D5B7E6}" destId="{BFB7FBDE-444A-4FC2-9F55-7D9857A1A0B0}" srcOrd="0" destOrd="0" presId="urn:microsoft.com/office/officeart/2011/layout/CircleProcess"/>
    <dgm:cxn modelId="{7C6CDC78-EED4-4E02-AA5D-05A9ABF31B96}" type="presParOf" srcId="{6EB3BAAD-0749-4C13-B976-B61D73582D37}" destId="{104EB5C4-B6DE-4D18-B83D-8F5991118FFC}" srcOrd="13" destOrd="0" presId="urn:microsoft.com/office/officeart/2011/layout/CircleProcess"/>
    <dgm:cxn modelId="{13ABB27B-6E0A-4552-84A6-816323553319}" type="presParOf" srcId="{104EB5C4-B6DE-4D18-B83D-8F5991118FFC}" destId="{2D643864-A331-40EF-89F5-7828B08BDEC9}" srcOrd="0" destOrd="0" presId="urn:microsoft.com/office/officeart/2011/layout/CircleProcess"/>
    <dgm:cxn modelId="{A7DF5F10-64E2-4408-BF6D-2B71FA7C6B71}" type="presParOf" srcId="{6EB3BAAD-0749-4C13-B976-B61D73582D37}" destId="{1E18C57D-24B7-49FA-B8C4-BA8AD49D8ED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80DC4-E56D-4440-B36C-8BD6A6DCCF23}">
      <dsp:nvSpPr>
        <dsp:cNvPr id="0" name=""/>
        <dsp:cNvSpPr/>
      </dsp:nvSpPr>
      <dsp:spPr>
        <a:xfrm>
          <a:off x="3344"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Millimetre Waves</a:t>
          </a:r>
          <a:endParaRPr lang="en-GB" sz="2000" b="1" kern="1200" dirty="0"/>
        </a:p>
      </dsp:txBody>
      <dsp:txXfrm>
        <a:off x="360919" y="1002858"/>
        <a:ext cx="1726527" cy="1726527"/>
      </dsp:txXfrm>
    </dsp:sp>
    <dsp:sp modelId="{98734557-FE58-45B5-B0AA-F30E2BC8D6A2}">
      <dsp:nvSpPr>
        <dsp:cNvPr id="0" name=""/>
        <dsp:cNvSpPr/>
      </dsp:nvSpPr>
      <dsp:spPr>
        <a:xfrm>
          <a:off x="1956686"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Small Cells</a:t>
          </a:r>
          <a:endParaRPr lang="en-GB" sz="2000" b="1" kern="1200" dirty="0"/>
        </a:p>
      </dsp:txBody>
      <dsp:txXfrm>
        <a:off x="2314261" y="1002858"/>
        <a:ext cx="1726527" cy="1726527"/>
      </dsp:txXfrm>
    </dsp:sp>
    <dsp:sp modelId="{2769DBE3-8A62-4527-9A57-F7D59288EF43}">
      <dsp:nvSpPr>
        <dsp:cNvPr id="0" name=""/>
        <dsp:cNvSpPr/>
      </dsp:nvSpPr>
      <dsp:spPr>
        <a:xfrm>
          <a:off x="3910028"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Massive MIMO</a:t>
          </a:r>
          <a:endParaRPr lang="en-GB" sz="2000" b="1" kern="1200" dirty="0"/>
        </a:p>
      </dsp:txBody>
      <dsp:txXfrm>
        <a:off x="4267603" y="1002858"/>
        <a:ext cx="1726527" cy="1726527"/>
      </dsp:txXfrm>
    </dsp:sp>
    <dsp:sp modelId="{A841B945-004D-4E3C-8630-9E49F431E6D8}">
      <dsp:nvSpPr>
        <dsp:cNvPr id="0" name=""/>
        <dsp:cNvSpPr/>
      </dsp:nvSpPr>
      <dsp:spPr>
        <a:xfrm>
          <a:off x="5863370" y="546749"/>
          <a:ext cx="2751941" cy="2638745"/>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Beamforming </a:t>
          </a:r>
          <a:endParaRPr lang="en-GB" sz="2000" b="1" kern="1200" dirty="0"/>
        </a:p>
      </dsp:txBody>
      <dsp:txXfrm>
        <a:off x="6266382" y="933184"/>
        <a:ext cx="1945917" cy="1865875"/>
      </dsp:txXfrm>
    </dsp:sp>
    <dsp:sp modelId="{D2099F55-9876-4DB6-A03C-9EB2212E6FC9}">
      <dsp:nvSpPr>
        <dsp:cNvPr id="0" name=""/>
        <dsp:cNvSpPr/>
      </dsp:nvSpPr>
      <dsp:spPr>
        <a:xfrm>
          <a:off x="8126975"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Full Duplex</a:t>
          </a:r>
          <a:endParaRPr lang="en-GB" sz="2000" b="1" kern="1200" dirty="0"/>
        </a:p>
      </dsp:txBody>
      <dsp:txXfrm>
        <a:off x="8484550" y="1002858"/>
        <a:ext cx="1726527" cy="1726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7CD87-85C3-4D22-BC22-8C52F81BF969}">
      <dsp:nvSpPr>
        <dsp:cNvPr id="0" name=""/>
        <dsp:cNvSpPr/>
      </dsp:nvSpPr>
      <dsp:spPr>
        <a:xfrm>
          <a:off x="9306485" y="1782056"/>
          <a:ext cx="2122029" cy="2122377"/>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6DE669-D071-4528-8245-8D3EFBA42A29}">
      <dsp:nvSpPr>
        <dsp:cNvPr id="0" name=""/>
        <dsp:cNvSpPr/>
      </dsp:nvSpPr>
      <dsp:spPr>
        <a:xfrm>
          <a:off x="9376504"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Create full-duplex communication using silicon transistors as high speed switches</a:t>
          </a:r>
          <a:endParaRPr lang="en-GB" sz="1400" kern="1200" dirty="0">
            <a:solidFill>
              <a:schemeClr val="bg1"/>
            </a:solidFill>
          </a:endParaRPr>
        </a:p>
      </dsp:txBody>
      <dsp:txXfrm>
        <a:off x="9659969" y="2135848"/>
        <a:ext cx="1415063" cy="1414793"/>
      </dsp:txXfrm>
    </dsp:sp>
    <dsp:sp modelId="{82E74A6C-5EAB-4309-86EB-248A9AA2F483}">
      <dsp:nvSpPr>
        <dsp:cNvPr id="0" name=""/>
        <dsp:cNvSpPr/>
      </dsp:nvSpPr>
      <dsp:spPr>
        <a:xfrm rot="2700000">
          <a:off x="7112300"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96D37-48A8-46FF-9E22-E3F6DB1FA4AB}">
      <dsp:nvSpPr>
        <dsp:cNvPr id="0" name=""/>
        <dsp:cNvSpPr/>
      </dsp:nvSpPr>
      <dsp:spPr>
        <a:xfrm>
          <a:off x="7184455"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Send device to device (D2D) signals to avoid interference caused by increased MIMO</a:t>
          </a:r>
          <a:endParaRPr lang="en-GB" sz="1400" kern="1200" dirty="0">
            <a:solidFill>
              <a:schemeClr val="bg1"/>
            </a:solidFill>
          </a:endParaRPr>
        </a:p>
      </dsp:txBody>
      <dsp:txXfrm>
        <a:off x="7466790" y="2135848"/>
        <a:ext cx="1415063" cy="1414793"/>
      </dsp:txXfrm>
    </dsp:sp>
    <dsp:sp modelId="{E3BD7444-AB3A-43B8-B1DD-DE4DD955372B}">
      <dsp:nvSpPr>
        <dsp:cNvPr id="0" name=""/>
        <dsp:cNvSpPr/>
      </dsp:nvSpPr>
      <dsp:spPr>
        <a:xfrm rot="2700000">
          <a:off x="4920251"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54F4E2-EE92-46EE-A397-A270AD9985B5}">
      <dsp:nvSpPr>
        <dsp:cNvPr id="0" name=""/>
        <dsp:cNvSpPr/>
      </dsp:nvSpPr>
      <dsp:spPr>
        <a:xfrm>
          <a:off x="4991277"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Increase number of antennas at cellular base stations (8-12 to over 100)</a:t>
          </a:r>
          <a:endParaRPr lang="en-GB" sz="1400" kern="1200" dirty="0">
            <a:solidFill>
              <a:schemeClr val="bg1"/>
            </a:solidFill>
          </a:endParaRPr>
        </a:p>
      </dsp:txBody>
      <dsp:txXfrm>
        <a:off x="5273612" y="2135848"/>
        <a:ext cx="1415063" cy="1414793"/>
      </dsp:txXfrm>
    </dsp:sp>
    <dsp:sp modelId="{FFEA8161-57D1-4E6C-868C-F7E94341FBBC}">
      <dsp:nvSpPr>
        <dsp:cNvPr id="0" name=""/>
        <dsp:cNvSpPr/>
      </dsp:nvSpPr>
      <dsp:spPr>
        <a:xfrm rot="2700000">
          <a:off x="2727073"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DF93F2-7C18-4E50-9CCF-6989A2423A19}">
      <dsp:nvSpPr>
        <dsp:cNvPr id="0" name=""/>
        <dsp:cNvSpPr/>
      </dsp:nvSpPr>
      <dsp:spPr>
        <a:xfrm>
          <a:off x="2798099"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Transmit signals around obstacles by using line-of-sight small cells</a:t>
          </a:r>
          <a:endParaRPr lang="en-GB" sz="1400" kern="1200" dirty="0">
            <a:solidFill>
              <a:schemeClr val="bg1"/>
            </a:solidFill>
          </a:endParaRPr>
        </a:p>
      </dsp:txBody>
      <dsp:txXfrm>
        <a:off x="3081563" y="2135848"/>
        <a:ext cx="1415063" cy="1414793"/>
      </dsp:txXfrm>
    </dsp:sp>
    <dsp:sp modelId="{BFB7FBDE-444A-4FC2-9F55-7D9857A1A0B0}">
      <dsp:nvSpPr>
        <dsp:cNvPr id="0" name=""/>
        <dsp:cNvSpPr/>
      </dsp:nvSpPr>
      <dsp:spPr>
        <a:xfrm rot="2700000">
          <a:off x="533895"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643864-A331-40EF-89F5-7828B08BDEC9}">
      <dsp:nvSpPr>
        <dsp:cNvPr id="0" name=""/>
        <dsp:cNvSpPr/>
      </dsp:nvSpPr>
      <dsp:spPr>
        <a:xfrm>
          <a:off x="525805"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Improve Bandwidth using </a:t>
          </a:r>
          <a:r>
            <a:rPr lang="en-029" sz="1400" kern="1200" dirty="0" smtClean="0">
              <a:solidFill>
                <a:schemeClr val="bg1"/>
              </a:solidFill>
            </a:rPr>
            <a:t>millimetre </a:t>
          </a:r>
          <a:r>
            <a:rPr lang="en-029" sz="1400" kern="1200" dirty="0" smtClean="0">
              <a:solidFill>
                <a:schemeClr val="bg1"/>
              </a:solidFill>
            </a:rPr>
            <a:t>waves </a:t>
          </a:r>
          <a:endParaRPr lang="en-GB" sz="1400" kern="1200" dirty="0">
            <a:solidFill>
              <a:schemeClr val="bg1"/>
            </a:solidFill>
          </a:endParaRPr>
        </a:p>
      </dsp:txBody>
      <dsp:txXfrm>
        <a:off x="809269" y="2135848"/>
        <a:ext cx="1415063" cy="141479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822B5-83F5-4CBD-B3EE-4FAB30AE32DB}" type="datetimeFigureOut">
              <a:rPr lang="en-GB" smtClean="0"/>
              <a:t>01/11/2017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300C-75B0-4350-B22B-6AEB626601BC}" type="slidenum">
              <a:rPr lang="en-GB" smtClean="0"/>
              <a:t>‹#›</a:t>
            </a:fld>
            <a:endParaRPr lang="en-GB"/>
          </a:p>
        </p:txBody>
      </p:sp>
    </p:spTree>
    <p:extLst>
      <p:ext uri="{BB962C8B-B14F-4D97-AF65-F5344CB8AC3E}">
        <p14:creationId xmlns:p14="http://schemas.microsoft.com/office/powerpoint/2010/main" val="1638607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2300C-75B0-4350-B22B-6AEB626601BC}" type="slidenum">
              <a:rPr lang="en-GB" smtClean="0"/>
              <a:t>4</a:t>
            </a:fld>
            <a:endParaRPr lang="en-GB"/>
          </a:p>
        </p:txBody>
      </p:sp>
    </p:spTree>
    <p:extLst>
      <p:ext uri="{BB962C8B-B14F-4D97-AF65-F5344CB8AC3E}">
        <p14:creationId xmlns:p14="http://schemas.microsoft.com/office/powerpoint/2010/main" val="126806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29" dirty="0" smtClean="0"/>
              <a:t>Higher</a:t>
            </a:r>
            <a:r>
              <a:rPr lang="en-029" baseline="0" dirty="0" smtClean="0"/>
              <a:t> frequencies are more easily absorbed by the atmosphere and can be scattered by the weather events and buildings, thus they require </a:t>
            </a:r>
            <a:r>
              <a:rPr lang="en-029" baseline="0" dirty="0" err="1" smtClean="0"/>
              <a:t>neary</a:t>
            </a:r>
            <a:r>
              <a:rPr lang="en-029" baseline="0" dirty="0" smtClean="0"/>
              <a:t> line-of-</a:t>
            </a:r>
            <a:r>
              <a:rPr lang="en-029" baseline="0" dirty="0" err="1" smtClean="0"/>
              <a:t>sigt</a:t>
            </a:r>
            <a:r>
              <a:rPr lang="en-029" baseline="0" dirty="0" smtClean="0"/>
              <a:t> communication.</a:t>
            </a:r>
          </a:p>
          <a:p>
            <a:r>
              <a:rPr lang="en-029" baseline="0" dirty="0" smtClean="0"/>
              <a:t>Increasing MIMO (massive MIMO) would broadcast a lot of signals at once, resulting in increased interference and noise.</a:t>
            </a:r>
          </a:p>
          <a:p>
            <a:r>
              <a:rPr lang="en-029" baseline="0" dirty="0" smtClean="0"/>
              <a:t>The base station uses signal processing algorithms to find the path the data took to arrive to it and uses this information to send its message directly to the host it received it from.</a:t>
            </a:r>
          </a:p>
          <a:p>
            <a:r>
              <a:rPr lang="en-029" baseline="0" dirty="0" smtClean="0"/>
              <a:t> </a:t>
            </a:r>
          </a:p>
        </p:txBody>
      </p:sp>
      <p:sp>
        <p:nvSpPr>
          <p:cNvPr id="4" name="Slide Number Placeholder 3"/>
          <p:cNvSpPr>
            <a:spLocks noGrp="1"/>
          </p:cNvSpPr>
          <p:nvPr>
            <p:ph type="sldNum" sz="quarter" idx="10"/>
          </p:nvPr>
        </p:nvSpPr>
        <p:spPr/>
        <p:txBody>
          <a:bodyPr/>
          <a:lstStyle/>
          <a:p>
            <a:fld id="{ACA2300C-75B0-4350-B22B-6AEB626601BC}" type="slidenum">
              <a:rPr lang="en-GB" smtClean="0"/>
              <a:t>7</a:t>
            </a:fld>
            <a:endParaRPr lang="en-GB"/>
          </a:p>
        </p:txBody>
      </p:sp>
    </p:spTree>
    <p:extLst>
      <p:ext uri="{BB962C8B-B14F-4D97-AF65-F5344CB8AC3E}">
        <p14:creationId xmlns:p14="http://schemas.microsoft.com/office/powerpoint/2010/main" val="62311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10/31/2017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10/31/2017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10/31/2017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10/31/2017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10/31/2017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10/31/2017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10/31/2017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7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10/31/2017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large"/><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sp>
        <p:nvSpPr>
          <p:cNvPr id="3" name="Subtitle 2"/>
          <p:cNvSpPr>
            <a:spLocks noGrp="1"/>
          </p:cNvSpPr>
          <p:nvPr>
            <p:ph type="subTitle" idx="1"/>
          </p:nvPr>
        </p:nvSpPr>
        <p:spPr>
          <a:xfrm>
            <a:off x="810000" y="5946393"/>
            <a:ext cx="10572000" cy="434974"/>
          </a:xfrm>
        </p:spPr>
        <p:txBody>
          <a:bodyPr/>
          <a:lstStyle/>
          <a:p>
            <a:r>
              <a:rPr lang="en-029" dirty="0" smtClean="0"/>
              <a:t>The Future </a:t>
            </a:r>
            <a:r>
              <a:rPr lang="en-029" dirty="0"/>
              <a:t>G</a:t>
            </a:r>
            <a:r>
              <a:rPr lang="en-029" dirty="0" smtClean="0"/>
              <a:t>eneration of Wireless </a:t>
            </a:r>
            <a:r>
              <a:rPr lang="en-029" dirty="0" smtClean="0"/>
              <a:t>Networks</a:t>
            </a:r>
            <a:endParaRPr lang="en-GB" dirty="0"/>
          </a:p>
        </p:txBody>
      </p:sp>
      <p:pic>
        <p:nvPicPr>
          <p:cNvPr id="4" name="Picture 3"/>
          <p:cNvPicPr>
            <a:picLocks noChangeAspect="1"/>
          </p:cNvPicPr>
          <p:nvPr/>
        </p:nvPicPr>
        <p:blipFill>
          <a:blip r:embed="rId2"/>
          <a:stretch>
            <a:fillRect/>
          </a:stretch>
        </p:blipFill>
        <p:spPr>
          <a:xfrm>
            <a:off x="0" y="-1"/>
            <a:ext cx="12192000" cy="5582654"/>
          </a:xfrm>
          <a:prstGeom prst="rect">
            <a:avLst/>
          </a:prstGeom>
        </p:spPr>
      </p:pic>
    </p:spTree>
    <p:extLst>
      <p:ext uri="{BB962C8B-B14F-4D97-AF65-F5344CB8AC3E}">
        <p14:creationId xmlns:p14="http://schemas.microsoft.com/office/powerpoint/2010/main" val="1010606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029" dirty="0" smtClean="0"/>
              <a:t>4G LTE vs 5G</a:t>
            </a:r>
            <a:endParaRPr lang="en-GB" dirty="0"/>
          </a:p>
        </p:txBody>
      </p:sp>
      <p:sp>
        <p:nvSpPr>
          <p:cNvPr id="5" name="Text Placeholder 4"/>
          <p:cNvSpPr>
            <a:spLocks noGrp="1"/>
          </p:cNvSpPr>
          <p:nvPr>
            <p:ph type="body" idx="1"/>
          </p:nvPr>
        </p:nvSpPr>
        <p:spPr/>
        <p:txBody>
          <a:bodyPr/>
          <a:lstStyle/>
          <a:p>
            <a:r>
              <a:rPr lang="en-029" dirty="0" smtClean="0"/>
              <a:t>4G LTE	</a:t>
            </a:r>
            <a:endParaRPr lang="en-GB" dirty="0"/>
          </a:p>
        </p:txBody>
      </p:sp>
      <p:sp>
        <p:nvSpPr>
          <p:cNvPr id="6" name="Content Placeholder 5"/>
          <p:cNvSpPr>
            <a:spLocks noGrp="1"/>
          </p:cNvSpPr>
          <p:nvPr>
            <p:ph sz="half" idx="2"/>
          </p:nvPr>
        </p:nvSpPr>
        <p:spPr/>
        <p:txBody>
          <a:bodyPr>
            <a:normAutofit fontScale="92500" lnSpcReduction="10000"/>
          </a:bodyPr>
          <a:lstStyle/>
          <a:p>
            <a:r>
              <a:rPr lang="en-029" dirty="0" smtClean="0"/>
              <a:t>Number of connections: Thousands per cell</a:t>
            </a:r>
          </a:p>
          <a:p>
            <a:r>
              <a:rPr lang="en-029" dirty="0" smtClean="0"/>
              <a:t>Bandwidth: 3kHz-6GHz </a:t>
            </a:r>
          </a:p>
          <a:p>
            <a:r>
              <a:rPr lang="en-029" dirty="0" smtClean="0"/>
              <a:t>Latency: 50-100ms</a:t>
            </a:r>
          </a:p>
          <a:p>
            <a:r>
              <a:rPr lang="en-029" dirty="0" smtClean="0"/>
              <a:t>Energy consumption: 1 module for 1 packet (less battery life)</a:t>
            </a:r>
            <a:endParaRPr lang="en-029" dirty="0"/>
          </a:p>
          <a:p>
            <a:r>
              <a:rPr lang="en-029" dirty="0"/>
              <a:t>Speed: </a:t>
            </a:r>
            <a:r>
              <a:rPr lang="en-029" dirty="0" smtClean="0"/>
              <a:t>average of 10-50 Mbps </a:t>
            </a:r>
            <a:r>
              <a:rPr lang="en-029" dirty="0"/>
              <a:t>(actual) </a:t>
            </a:r>
            <a:r>
              <a:rPr lang="en-029" dirty="0" smtClean="0"/>
              <a:t>and </a:t>
            </a:r>
            <a:r>
              <a:rPr lang="en-029" dirty="0"/>
              <a:t>100 Mbps (theoretical</a:t>
            </a:r>
            <a:r>
              <a:rPr lang="en-029" dirty="0" smtClean="0"/>
              <a:t>)</a:t>
            </a:r>
          </a:p>
          <a:p>
            <a:r>
              <a:rPr lang="en-029" dirty="0" smtClean="0"/>
              <a:t>High-priced data plans because of cell network limits</a:t>
            </a:r>
            <a:endParaRPr lang="en-029" dirty="0"/>
          </a:p>
          <a:p>
            <a:endParaRPr lang="en-GB" dirty="0"/>
          </a:p>
        </p:txBody>
      </p:sp>
      <p:sp>
        <p:nvSpPr>
          <p:cNvPr id="7" name="Text Placeholder 6"/>
          <p:cNvSpPr>
            <a:spLocks noGrp="1"/>
          </p:cNvSpPr>
          <p:nvPr>
            <p:ph type="body" sz="quarter" idx="3"/>
          </p:nvPr>
        </p:nvSpPr>
        <p:spPr/>
        <p:txBody>
          <a:bodyPr/>
          <a:lstStyle/>
          <a:p>
            <a:r>
              <a:rPr lang="en-029" dirty="0" smtClean="0"/>
              <a:t>5G</a:t>
            </a:r>
            <a:endParaRPr lang="en-GB" dirty="0"/>
          </a:p>
        </p:txBody>
      </p:sp>
      <p:sp>
        <p:nvSpPr>
          <p:cNvPr id="8" name="Content Placeholder 7"/>
          <p:cNvSpPr>
            <a:spLocks noGrp="1"/>
          </p:cNvSpPr>
          <p:nvPr>
            <p:ph sz="quarter" idx="4"/>
          </p:nvPr>
        </p:nvSpPr>
        <p:spPr/>
        <p:txBody>
          <a:bodyPr>
            <a:normAutofit fontScale="92500" lnSpcReduction="20000"/>
          </a:bodyPr>
          <a:lstStyle/>
          <a:p>
            <a:r>
              <a:rPr lang="en-029" dirty="0" smtClean="0"/>
              <a:t>Number of connections: A million connections per square kilometre</a:t>
            </a:r>
          </a:p>
          <a:p>
            <a:r>
              <a:rPr lang="en-029" dirty="0" smtClean="0"/>
              <a:t>Bandwidth: 3kHz – 300 GHz</a:t>
            </a:r>
            <a:endParaRPr lang="en-GB" dirty="0"/>
          </a:p>
          <a:p>
            <a:r>
              <a:rPr lang="en-029" dirty="0" smtClean="0"/>
              <a:t>Latency: 1ms</a:t>
            </a:r>
            <a:endParaRPr lang="en-GB" dirty="0"/>
          </a:p>
          <a:p>
            <a:r>
              <a:rPr lang="en-029" dirty="0" smtClean="0"/>
              <a:t>Energy consumption: 0.1 modules for 1 packet which is 90% Less energy (more battery life)</a:t>
            </a:r>
          </a:p>
          <a:p>
            <a:r>
              <a:rPr lang="en-029" dirty="0" smtClean="0"/>
              <a:t>Speed:  10Gbps</a:t>
            </a:r>
          </a:p>
          <a:p>
            <a:r>
              <a:rPr lang="en-029" dirty="0" smtClean="0"/>
              <a:t>Cheaper prices: Higher bandwidth broadens cell network limits, no need to charge more money </a:t>
            </a:r>
            <a:endParaRPr lang="en-GB" dirty="0"/>
          </a:p>
        </p:txBody>
      </p:sp>
    </p:spTree>
    <p:extLst>
      <p:ext uri="{BB962C8B-B14F-4D97-AF65-F5344CB8AC3E}">
        <p14:creationId xmlns:p14="http://schemas.microsoft.com/office/powerpoint/2010/main" val="4007246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Introduction: What is 5G?</a:t>
            </a:r>
            <a:endParaRPr lang="en-GB" dirty="0"/>
          </a:p>
        </p:txBody>
      </p:sp>
      <p:sp>
        <p:nvSpPr>
          <p:cNvPr id="3" name="Content Placeholder 2"/>
          <p:cNvSpPr>
            <a:spLocks noGrp="1"/>
          </p:cNvSpPr>
          <p:nvPr>
            <p:ph idx="1"/>
          </p:nvPr>
        </p:nvSpPr>
        <p:spPr/>
        <p:txBody>
          <a:bodyPr/>
          <a:lstStyle/>
          <a:p>
            <a:r>
              <a:rPr lang="en-029" dirty="0" smtClean="0"/>
              <a:t>Definition</a:t>
            </a:r>
          </a:p>
          <a:p>
            <a:r>
              <a:rPr lang="en-029" dirty="0" smtClean="0"/>
              <a:t>Presentation overview:</a:t>
            </a:r>
          </a:p>
          <a:p>
            <a:r>
              <a:rPr lang="en-029" dirty="0" smtClean="0"/>
              <a:t>Comparison of Past technologies</a:t>
            </a:r>
          </a:p>
          <a:p>
            <a:r>
              <a:rPr lang="en-029" dirty="0" smtClean="0"/>
              <a:t>Present technologies</a:t>
            </a:r>
          </a:p>
          <a:p>
            <a:r>
              <a:rPr lang="en-029" dirty="0" smtClean="0"/>
              <a:t>The future of wireless </a:t>
            </a:r>
            <a:r>
              <a:rPr lang="en-029" dirty="0" smtClean="0"/>
              <a:t>networks</a:t>
            </a:r>
          </a:p>
          <a:p>
            <a:r>
              <a:rPr lang="en-029" dirty="0" smtClean="0"/>
              <a:t>Random change</a:t>
            </a:r>
            <a:endParaRPr lang="en-029" dirty="0"/>
          </a:p>
        </p:txBody>
      </p:sp>
    </p:spTree>
    <p:extLst>
      <p:ext uri="{BB962C8B-B14F-4D97-AF65-F5344CB8AC3E}">
        <p14:creationId xmlns:p14="http://schemas.microsoft.com/office/powerpoint/2010/main" val="24999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Where are we today?</a:t>
            </a:r>
            <a:endParaRPr lang="en-GB" dirty="0"/>
          </a:p>
        </p:txBody>
      </p:sp>
      <p:sp>
        <p:nvSpPr>
          <p:cNvPr id="3" name="Content Placeholder 2"/>
          <p:cNvSpPr>
            <a:spLocks noGrp="1"/>
          </p:cNvSpPr>
          <p:nvPr>
            <p:ph sz="half" idx="1"/>
          </p:nvPr>
        </p:nvSpPr>
        <p:spPr>
          <a:xfrm>
            <a:off x="4004066" y="3369306"/>
            <a:ext cx="3797499" cy="3638763"/>
          </a:xfrm>
        </p:spPr>
        <p:txBody>
          <a:bodyPr>
            <a:normAutofit/>
          </a:bodyPr>
          <a:lstStyle/>
          <a:p>
            <a:pPr marL="0" indent="0">
              <a:buNone/>
            </a:pPr>
            <a:r>
              <a:rPr lang="en-029" dirty="0" smtClean="0"/>
              <a:t>Features:</a:t>
            </a:r>
          </a:p>
          <a:p>
            <a:pPr algn="just"/>
            <a:r>
              <a:rPr lang="en-029" dirty="0" smtClean="0"/>
              <a:t>Faster speeds (a minimum of 10Mbps and a theoretical speed of 100Mbps) </a:t>
            </a:r>
          </a:p>
          <a:p>
            <a:pPr algn="just"/>
            <a:r>
              <a:rPr lang="en-029" dirty="0" smtClean="0"/>
              <a:t>3kHz-6GHz Bandwidth</a:t>
            </a:r>
          </a:p>
          <a:p>
            <a:r>
              <a:rPr lang="en-029" dirty="0" smtClean="0"/>
              <a:t>Uses </a:t>
            </a:r>
            <a:r>
              <a:rPr lang="en-029" dirty="0" smtClean="0"/>
              <a:t>Internet-based protocols as opposed to circuit-switching to support high data rates and manage itself and the radio network more efficiently</a:t>
            </a:r>
            <a:endParaRPr lang="en-GB" dirty="0"/>
          </a:p>
          <a:p>
            <a:endParaRPr lang="en-029" dirty="0" smtClean="0"/>
          </a:p>
          <a:p>
            <a:pPr marL="0" indent="0">
              <a:buNone/>
            </a:pPr>
            <a:endParaRPr lang="en-029" dirty="0" smtClean="0"/>
          </a:p>
        </p:txBody>
      </p:sp>
      <p:sp>
        <p:nvSpPr>
          <p:cNvPr id="4" name="Content Placeholder 3"/>
          <p:cNvSpPr>
            <a:spLocks noGrp="1"/>
          </p:cNvSpPr>
          <p:nvPr>
            <p:ph sz="half" idx="2"/>
          </p:nvPr>
        </p:nvSpPr>
        <p:spPr>
          <a:xfrm>
            <a:off x="8190962" y="1457237"/>
            <a:ext cx="3859369" cy="5861051"/>
          </a:xfrm>
        </p:spPr>
        <p:txBody>
          <a:bodyPr>
            <a:normAutofit/>
          </a:bodyPr>
          <a:lstStyle/>
          <a:p>
            <a:pPr marL="0" indent="0">
              <a:buNone/>
            </a:pPr>
            <a:r>
              <a:rPr lang="en-029" dirty="0" smtClean="0"/>
              <a:t>Uses:</a:t>
            </a:r>
          </a:p>
          <a:p>
            <a:r>
              <a:rPr lang="en-029" dirty="0" smtClean="0"/>
              <a:t>High-definition </a:t>
            </a:r>
            <a:r>
              <a:rPr lang="en-029" dirty="0"/>
              <a:t>video streaming</a:t>
            </a:r>
          </a:p>
          <a:p>
            <a:pPr algn="just"/>
            <a:r>
              <a:rPr lang="en-029" dirty="0"/>
              <a:t>Multiple </a:t>
            </a:r>
            <a:r>
              <a:rPr lang="en-029" dirty="0" smtClean="0"/>
              <a:t>video-conferencing</a:t>
            </a:r>
          </a:p>
          <a:p>
            <a:pPr algn="just"/>
            <a:r>
              <a:rPr lang="en-029" dirty="0" smtClean="0"/>
              <a:t>Fast mobile web access</a:t>
            </a:r>
          </a:p>
          <a:p>
            <a:pPr algn="just"/>
            <a:r>
              <a:rPr lang="en-029" dirty="0" smtClean="0"/>
              <a:t>Gaming services</a:t>
            </a:r>
            <a:endParaRPr lang="en-029" dirty="0"/>
          </a:p>
        </p:txBody>
      </p:sp>
      <p:sp>
        <p:nvSpPr>
          <p:cNvPr id="5" name="TextBox 4"/>
          <p:cNvSpPr txBox="1"/>
          <p:nvPr/>
        </p:nvSpPr>
        <p:spPr>
          <a:xfrm>
            <a:off x="301643" y="2445976"/>
            <a:ext cx="4556084" cy="461665"/>
          </a:xfrm>
          <a:prstGeom prst="rect">
            <a:avLst/>
          </a:prstGeom>
          <a:noFill/>
        </p:spPr>
        <p:txBody>
          <a:bodyPr wrap="square" rtlCol="0">
            <a:spAutoFit/>
          </a:bodyPr>
          <a:lstStyle/>
          <a:p>
            <a:r>
              <a:rPr lang="en-029" sz="2400" b="1" dirty="0" smtClean="0"/>
              <a:t>4G wireless networks</a:t>
            </a:r>
            <a:endParaRPr lang="en-GB" b="1" dirty="0"/>
          </a:p>
        </p:txBody>
      </p:sp>
      <p:sp>
        <p:nvSpPr>
          <p:cNvPr id="6" name="Content Placeholder 2"/>
          <p:cNvSpPr txBox="1">
            <a:spLocks/>
          </p:cNvSpPr>
          <p:nvPr/>
        </p:nvSpPr>
        <p:spPr>
          <a:xfrm>
            <a:off x="301643" y="3247200"/>
            <a:ext cx="3797499" cy="363876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029" dirty="0" smtClean="0"/>
              <a:t>Types:</a:t>
            </a:r>
          </a:p>
          <a:p>
            <a:r>
              <a:rPr lang="en-029" dirty="0" smtClean="0"/>
              <a:t>First Release: Evolved High Speed Packet Access - HSPA+ (Voice circuit capabilities)</a:t>
            </a:r>
          </a:p>
          <a:p>
            <a:r>
              <a:rPr lang="en-029" dirty="0" smtClean="0"/>
              <a:t>Second Release: WiMAX (Packet based)</a:t>
            </a:r>
          </a:p>
          <a:p>
            <a:r>
              <a:rPr lang="en-029" dirty="0" smtClean="0"/>
              <a:t>Latest release: LTE – Long Term Evolution (Packet Based)</a:t>
            </a:r>
            <a:endParaRPr lang="en-GB" dirty="0" smtClean="0"/>
          </a:p>
          <a:p>
            <a:endParaRPr lang="en-029" dirty="0" smtClean="0"/>
          </a:p>
          <a:p>
            <a:pPr marL="0" indent="0">
              <a:buFont typeface="Wingdings 2" charset="2"/>
              <a:buNone/>
            </a:pPr>
            <a:endParaRPr lang="en-029" dirty="0" smtClean="0"/>
          </a:p>
        </p:txBody>
      </p:sp>
    </p:spTree>
    <p:extLst>
      <p:ext uri="{BB962C8B-B14F-4D97-AF65-F5344CB8AC3E}">
        <p14:creationId xmlns:p14="http://schemas.microsoft.com/office/powerpoint/2010/main" val="1834851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031" y="756281"/>
            <a:ext cx="10571998" cy="970450"/>
          </a:xfrm>
        </p:spPr>
        <p:txBody>
          <a:bodyPr/>
          <a:lstStyle/>
          <a:p>
            <a:r>
              <a:rPr lang="en-029" dirty="0" smtClean="0"/>
              <a:t>The growth of the internet of things: </a:t>
            </a:r>
            <a:br>
              <a:rPr lang="en-029" dirty="0" smtClean="0"/>
            </a:br>
            <a:r>
              <a:rPr lang="en-029" dirty="0" smtClean="0"/>
              <a:t>A need for change</a:t>
            </a:r>
            <a:endParaRPr lang="en-GB" dirty="0"/>
          </a:p>
        </p:txBody>
      </p:sp>
      <p:pic>
        <p:nvPicPr>
          <p:cNvPr id="7" name="Content Placeholder 6"/>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8558"/>
          <a:stretch/>
        </p:blipFill>
        <p:spPr>
          <a:xfrm>
            <a:off x="4759781" y="2279560"/>
            <a:ext cx="7170959" cy="4314423"/>
          </a:xfrm>
        </p:spPr>
      </p:pic>
      <p:sp>
        <p:nvSpPr>
          <p:cNvPr id="8" name="Content Placeholder 7"/>
          <p:cNvSpPr>
            <a:spLocks noGrp="1"/>
          </p:cNvSpPr>
          <p:nvPr>
            <p:ph sz="half" idx="2"/>
          </p:nvPr>
        </p:nvSpPr>
        <p:spPr>
          <a:xfrm>
            <a:off x="340407" y="2389713"/>
            <a:ext cx="4321746" cy="3638764"/>
          </a:xfrm>
        </p:spPr>
        <p:txBody>
          <a:bodyPr>
            <a:normAutofit fontScale="92500" lnSpcReduction="10000"/>
          </a:bodyPr>
          <a:lstStyle/>
          <a:p>
            <a:pPr marL="0" indent="0">
              <a:lnSpc>
                <a:spcPct val="150000"/>
              </a:lnSpc>
              <a:buNone/>
            </a:pPr>
            <a:r>
              <a:rPr lang="en-029" dirty="0" smtClean="0"/>
              <a:t>In order to avoid congestion in the network and enjoy even faster speeds, one requires:</a:t>
            </a:r>
          </a:p>
          <a:p>
            <a:pPr>
              <a:lnSpc>
                <a:spcPct val="150000"/>
              </a:lnSpc>
            </a:pPr>
            <a:r>
              <a:rPr lang="en-029" dirty="0" smtClean="0"/>
              <a:t>Higher bandwidth</a:t>
            </a:r>
          </a:p>
          <a:p>
            <a:pPr>
              <a:lnSpc>
                <a:spcPct val="150000"/>
              </a:lnSpc>
            </a:pPr>
            <a:r>
              <a:rPr lang="en-029" dirty="0" smtClean="0"/>
              <a:t> </a:t>
            </a:r>
            <a:r>
              <a:rPr lang="en-029" dirty="0"/>
              <a:t>L</a:t>
            </a:r>
            <a:r>
              <a:rPr lang="en-029" dirty="0" smtClean="0"/>
              <a:t>ower end to end latency</a:t>
            </a:r>
          </a:p>
          <a:p>
            <a:pPr>
              <a:lnSpc>
                <a:spcPct val="150000"/>
              </a:lnSpc>
            </a:pPr>
            <a:r>
              <a:rPr lang="en-029" dirty="0" smtClean="0"/>
              <a:t>Massive device connectivity</a:t>
            </a:r>
          </a:p>
          <a:p>
            <a:pPr>
              <a:lnSpc>
                <a:spcPct val="150000"/>
              </a:lnSpc>
            </a:pPr>
            <a:r>
              <a:rPr lang="en-029" dirty="0" smtClean="0"/>
              <a:t> </a:t>
            </a:r>
            <a:r>
              <a:rPr lang="en-029" dirty="0"/>
              <a:t>R</a:t>
            </a:r>
            <a:r>
              <a:rPr lang="en-029" dirty="0" smtClean="0"/>
              <a:t>educed cost </a:t>
            </a:r>
          </a:p>
          <a:p>
            <a:pPr>
              <a:lnSpc>
                <a:spcPct val="150000"/>
              </a:lnSpc>
            </a:pPr>
            <a:r>
              <a:rPr lang="en-029" dirty="0" smtClean="0"/>
              <a:t>Consistent quality of experience </a:t>
            </a:r>
            <a:endParaRPr lang="en-GB" dirty="0"/>
          </a:p>
        </p:txBody>
      </p:sp>
    </p:spTree>
    <p:extLst>
      <p:ext uri="{BB962C8B-B14F-4D97-AF65-F5344CB8AC3E}">
        <p14:creationId xmlns:p14="http://schemas.microsoft.com/office/powerpoint/2010/main" val="2851552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The Solution? 5G technologies</a:t>
            </a:r>
            <a:endParaRPr lang="en-GB" dirty="0"/>
          </a:p>
        </p:txBody>
      </p:sp>
      <p:sp>
        <p:nvSpPr>
          <p:cNvPr id="3" name="Content Placeholder 2"/>
          <p:cNvSpPr>
            <a:spLocks noGrp="1"/>
          </p:cNvSpPr>
          <p:nvPr>
            <p:ph sz="half" idx="1"/>
          </p:nvPr>
        </p:nvSpPr>
        <p:spPr>
          <a:xfrm>
            <a:off x="6736413" y="3165874"/>
            <a:ext cx="3553098" cy="2749413"/>
          </a:xfrm>
        </p:spPr>
        <p:txBody>
          <a:bodyPr>
            <a:normAutofit lnSpcReduction="10000"/>
          </a:bodyPr>
          <a:lstStyle/>
          <a:p>
            <a:pPr algn="just">
              <a:lnSpc>
                <a:spcPct val="200000"/>
              </a:lnSpc>
            </a:pPr>
            <a:r>
              <a:rPr lang="en-029" dirty="0" smtClean="0"/>
              <a:t>Virtual Reality</a:t>
            </a:r>
          </a:p>
          <a:p>
            <a:pPr algn="just">
              <a:lnSpc>
                <a:spcPct val="200000"/>
              </a:lnSpc>
            </a:pPr>
            <a:r>
              <a:rPr lang="en-029" dirty="0" smtClean="0"/>
              <a:t>Autonomous Driving</a:t>
            </a:r>
          </a:p>
          <a:p>
            <a:pPr algn="just">
              <a:lnSpc>
                <a:spcPct val="200000"/>
              </a:lnSpc>
            </a:pPr>
            <a:r>
              <a:rPr lang="en-029" dirty="0" smtClean="0"/>
              <a:t>The Internet of Things</a:t>
            </a:r>
          </a:p>
          <a:p>
            <a:pPr algn="just">
              <a:lnSpc>
                <a:spcPct val="200000"/>
              </a:lnSpc>
            </a:pPr>
            <a:r>
              <a:rPr lang="en-029" dirty="0" smtClean="0"/>
              <a:t>Big data transfer</a:t>
            </a:r>
          </a:p>
          <a:p>
            <a:endParaRPr lang="en-029" dirty="0" smtClean="0"/>
          </a:p>
          <a:p>
            <a:endParaRPr lang="en-GB" dirty="0"/>
          </a:p>
        </p:txBody>
      </p:sp>
      <p:pic>
        <p:nvPicPr>
          <p:cNvPr id="5" name="Content Placeholder 4"/>
          <p:cNvPicPr>
            <a:picLocks noGrp="1" noChangeAspect="1"/>
          </p:cNvPicPr>
          <p:nvPr>
            <p:ph sz="half" idx="2"/>
          </p:nvPr>
        </p:nvPicPr>
        <p:blipFill>
          <a:blip r:embed="rId2"/>
          <a:stretch>
            <a:fillRect/>
          </a:stretch>
        </p:blipFill>
        <p:spPr>
          <a:xfrm>
            <a:off x="1305635" y="2493625"/>
            <a:ext cx="2224245" cy="1169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3"/>
          <a:stretch>
            <a:fillRect/>
          </a:stretch>
        </p:blipFill>
        <p:spPr>
          <a:xfrm>
            <a:off x="2462245" y="3873309"/>
            <a:ext cx="2135269" cy="1334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4"/>
          <a:stretch>
            <a:fillRect/>
          </a:stretch>
        </p:blipFill>
        <p:spPr>
          <a:xfrm>
            <a:off x="4027197" y="5418220"/>
            <a:ext cx="2282340" cy="1267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40091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Emerging Technologies for 5G networks</a:t>
            </a:r>
            <a:endParaRPr lang="en-GB" dirty="0"/>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173021650"/>
              </p:ext>
            </p:extLst>
          </p:nvPr>
        </p:nvGraphicFramePr>
        <p:xfrm>
          <a:off x="810000" y="2892489"/>
          <a:ext cx="10571998" cy="3732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1246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029" dirty="0" smtClean="0"/>
              <a:t>Techniques for improving wireless networking technologies </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58188133"/>
              </p:ext>
            </p:extLst>
          </p:nvPr>
        </p:nvGraphicFramePr>
        <p:xfrm>
          <a:off x="-140977" y="1751912"/>
          <a:ext cx="11522975" cy="5686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8849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4294967295"/>
          </p:nvPr>
        </p:nvPicPr>
        <p:blipFill>
          <a:blip r:embed="rId2"/>
          <a:stretch>
            <a:fillRect/>
          </a:stretch>
        </p:blipFill>
        <p:spPr>
          <a:xfrm>
            <a:off x="846161" y="439608"/>
            <a:ext cx="10448714" cy="5761084"/>
          </a:xfrm>
          <a:prstGeom prst="rect">
            <a:avLst/>
          </a:prstGeom>
        </p:spPr>
      </p:pic>
      <p:sp>
        <p:nvSpPr>
          <p:cNvPr id="8" name="Title 7"/>
          <p:cNvSpPr>
            <a:spLocks noGrp="1"/>
          </p:cNvSpPr>
          <p:nvPr>
            <p:ph type="title" idx="4294967295"/>
          </p:nvPr>
        </p:nvSpPr>
        <p:spPr>
          <a:xfrm>
            <a:off x="1228299" y="5715711"/>
            <a:ext cx="10572750" cy="969963"/>
          </a:xfrm>
        </p:spPr>
        <p:txBody>
          <a:bodyPr/>
          <a:lstStyle/>
          <a:p>
            <a:pPr algn="ctr"/>
            <a:r>
              <a:rPr lang="en-029" sz="2400" dirty="0" smtClean="0"/>
              <a:t>5G network architecture</a:t>
            </a:r>
            <a:endParaRPr lang="en-GB" sz="2400" dirty="0"/>
          </a:p>
        </p:txBody>
      </p:sp>
    </p:spTree>
    <p:extLst>
      <p:ext uri="{BB962C8B-B14F-4D97-AF65-F5344CB8AC3E}">
        <p14:creationId xmlns:p14="http://schemas.microsoft.com/office/powerpoint/2010/main" val="3376162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4G LTE vs 5G</a:t>
            </a:r>
            <a:endParaRPr lang="en-GB" dirty="0"/>
          </a:p>
        </p:txBody>
      </p:sp>
      <p:sp>
        <p:nvSpPr>
          <p:cNvPr id="3" name="Text Placeholder 2"/>
          <p:cNvSpPr>
            <a:spLocks noGrp="1"/>
          </p:cNvSpPr>
          <p:nvPr>
            <p:ph type="body" idx="1"/>
          </p:nvPr>
        </p:nvSpPr>
        <p:spPr/>
        <p:txBody>
          <a:bodyPr/>
          <a:lstStyle/>
          <a:p>
            <a:r>
              <a:rPr lang="en-029" dirty="0" smtClean="0"/>
              <a:t>4G LTE Node Relay</a:t>
            </a:r>
            <a:endParaRPr lang="en-GB" dirty="0"/>
          </a:p>
        </p:txBody>
      </p:sp>
      <p:pic>
        <p:nvPicPr>
          <p:cNvPr id="12" name="Content Placeholder 11"/>
          <p:cNvPicPr>
            <a:picLocks noGrp="1" noChangeAspect="1"/>
          </p:cNvPicPr>
          <p:nvPr>
            <p:ph sz="half" idx="2"/>
          </p:nvPr>
        </p:nvPicPr>
        <p:blipFill rotWithShape="1">
          <a:blip r:embed="rId2"/>
          <a:srcRect l="14435" t="15105" r="9970" b="21702"/>
          <a:stretch/>
        </p:blipFill>
        <p:spPr>
          <a:xfrm>
            <a:off x="436323" y="2751137"/>
            <a:ext cx="5882376" cy="3933444"/>
          </a:xfrm>
          <a:prstGeom prst="rect">
            <a:avLst/>
          </a:prstGeom>
        </p:spPr>
      </p:pic>
      <p:sp>
        <p:nvSpPr>
          <p:cNvPr id="5" name="Text Placeholder 4"/>
          <p:cNvSpPr>
            <a:spLocks noGrp="1"/>
          </p:cNvSpPr>
          <p:nvPr>
            <p:ph type="body" sz="quarter" idx="3"/>
          </p:nvPr>
        </p:nvSpPr>
        <p:spPr/>
        <p:txBody>
          <a:bodyPr/>
          <a:lstStyle/>
          <a:p>
            <a:r>
              <a:rPr lang="en-029" dirty="0" smtClean="0"/>
              <a:t>5G Node Relay</a:t>
            </a:r>
            <a:endParaRPr lang="en-GB" dirty="0"/>
          </a:p>
        </p:txBody>
      </p:sp>
      <p:pic>
        <p:nvPicPr>
          <p:cNvPr id="11" name="Content Placeholder 10"/>
          <p:cNvPicPr>
            <a:picLocks noGrp="1" noChangeAspect="1"/>
          </p:cNvPicPr>
          <p:nvPr>
            <p:ph sz="quarter" idx="4"/>
          </p:nvPr>
        </p:nvPicPr>
        <p:blipFill>
          <a:blip r:embed="rId3"/>
          <a:stretch>
            <a:fillRect/>
          </a:stretch>
        </p:blipFill>
        <p:spPr>
          <a:xfrm>
            <a:off x="6632813" y="2751137"/>
            <a:ext cx="5104262" cy="3933444"/>
          </a:xfrm>
          <a:prstGeom prst="rect">
            <a:avLst/>
          </a:prstGeom>
        </p:spPr>
      </p:pic>
    </p:spTree>
    <p:extLst>
      <p:ext uri="{BB962C8B-B14F-4D97-AF65-F5344CB8AC3E}">
        <p14:creationId xmlns:p14="http://schemas.microsoft.com/office/powerpoint/2010/main" val="23224501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1081</TotalTime>
  <Words>473</Words>
  <Application>Microsoft Office PowerPoint</Application>
  <PresentationFormat>Widescreen</PresentationFormat>
  <Paragraphs>72</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Century Gothic</vt:lpstr>
      <vt:lpstr>Wingdings 2</vt:lpstr>
      <vt:lpstr>Quotable</vt:lpstr>
      <vt:lpstr>PowerPoint Presentation</vt:lpstr>
      <vt:lpstr>Introduction: What is 5G?</vt:lpstr>
      <vt:lpstr>Where are we today?</vt:lpstr>
      <vt:lpstr>The growth of the internet of things:  A need for change</vt:lpstr>
      <vt:lpstr>The Solution? 5G technologies</vt:lpstr>
      <vt:lpstr>Emerging Technologies for 5G networks</vt:lpstr>
      <vt:lpstr>Techniques for improving wireless networking technologies </vt:lpstr>
      <vt:lpstr>5G network architecture</vt:lpstr>
      <vt:lpstr>4G LTE vs 5G</vt:lpstr>
      <vt:lpstr>4G LTE vs 5G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Technologies</dc:title>
  <dc:creator>Paula Melero</dc:creator>
  <cp:lastModifiedBy>Paula Melero</cp:lastModifiedBy>
  <cp:revision>47</cp:revision>
  <dcterms:created xsi:type="dcterms:W3CDTF">2017-10-31T20:19:07Z</dcterms:created>
  <dcterms:modified xsi:type="dcterms:W3CDTF">2017-11-01T14:22:09Z</dcterms:modified>
</cp:coreProperties>
</file>